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3.xml" ContentType="application/vnd.openxmlformats-officedocument.presentationml.notesSlide+xml"/>
  <Override PartName="/ppt/ink/ink3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06" r:id="rId3"/>
    <p:sldId id="305" r:id="rId4"/>
    <p:sldId id="309" r:id="rId5"/>
    <p:sldId id="310" r:id="rId6"/>
    <p:sldId id="312" r:id="rId7"/>
    <p:sldId id="314" r:id="rId8"/>
    <p:sldId id="311" r:id="rId9"/>
    <p:sldId id="315" r:id="rId10"/>
    <p:sldId id="316" r:id="rId11"/>
    <p:sldId id="317" r:id="rId12"/>
    <p:sldId id="318" r:id="rId13"/>
    <p:sldId id="319" r:id="rId14"/>
    <p:sldId id="313" r:id="rId15"/>
    <p:sldId id="321" r:id="rId16"/>
    <p:sldId id="322" r:id="rId17"/>
    <p:sldId id="323" r:id="rId18"/>
    <p:sldId id="325" r:id="rId19"/>
    <p:sldId id="324" r:id="rId20"/>
    <p:sldId id="326" r:id="rId21"/>
    <p:sldId id="328" r:id="rId22"/>
    <p:sldId id="329" r:id="rId23"/>
    <p:sldId id="333" r:id="rId24"/>
    <p:sldId id="330" r:id="rId25"/>
    <p:sldId id="331" r:id="rId26"/>
    <p:sldId id="334" r:id="rId27"/>
    <p:sldId id="338" r:id="rId28"/>
    <p:sldId id="335" r:id="rId29"/>
    <p:sldId id="332" r:id="rId30"/>
    <p:sldId id="336" r:id="rId31"/>
    <p:sldId id="337" r:id="rId32"/>
    <p:sldId id="339" r:id="rId33"/>
    <p:sldId id="384" r:id="rId34"/>
    <p:sldId id="388" r:id="rId35"/>
    <p:sldId id="389" r:id="rId36"/>
    <p:sldId id="438" r:id="rId37"/>
    <p:sldId id="439" r:id="rId38"/>
    <p:sldId id="425" r:id="rId39"/>
    <p:sldId id="440" r:id="rId40"/>
    <p:sldId id="441" r:id="rId41"/>
    <p:sldId id="442" r:id="rId42"/>
    <p:sldId id="445" r:id="rId43"/>
    <p:sldId id="443" r:id="rId44"/>
    <p:sldId id="44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3"/>
    <p:restoredTop sz="67293"/>
  </p:normalViewPr>
  <p:slideViewPr>
    <p:cSldViewPr snapToGrid="0" snapToObjects="1">
      <p:cViewPr varScale="1">
        <p:scale>
          <a:sx n="75" d="100"/>
          <a:sy n="75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21-05-20T06:38:12.1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6562 6932 8039,'0'-40'2338,"0"20"-96,0 20-192,0 0-480,0 0-705,0 0-577,0 20 353,0-1 127,-20 21-31,-1 20-673,2 20 513,-1-1-770,1-20 642,-2 21-513,1-20 224,1-1-224,19-39 224,-19 20-224,19-21 64,0 1 96,-22-20-32,22 20-608,0-20-1,0-20-480,22 20-256,-22-20-1249,0-19-2627</inkml:trace>
  <inkml:trace contextRef="#ctx0" brushRef="#br0" timeOffset="1">6463 6972 11370,'0'0'321,"0"0"1088,0 0-160,19 0 321,1-21-33,-1 21-512,22 0-224,19-19-33,-21 19-159,21-21-481,19 21-160,-21-19 449,2-1-353,0 20-128,-21-20 32,2 20-705,-22 0-128,1 0-672,-20 20-642,0-20-1760</inkml:trace>
  <inkml:trace contextRef="#ctx0" brushRef="#br0" timeOffset="2">6542 7190 13580,'-21'39'609,"21"-39"-609,0 0 1185,21 0 32,18 0 193,2-19-546,17 19-127,2-20-417,20 0-192,-20 0 33,19 0-1,-21 0-192,-17 20-128,-2-19 416,1 19-961,-20 0-352,-20 19-672,0-19-321,-20 20-2627</inkml:trace>
  <inkml:trace contextRef="#ctx0" brushRef="#br0" timeOffset="3">6403 7527 14669,'-19'20'32,"19"0"865,19-20 865,20 0-64,21-20-33,0 0-832,39 0-32,-1-19-65,1 19-223,2 0-129,-2 0-384,-39 20 0,19-20-672,-20 20-1410,-19 0-2563</inkml:trace>
  <inkml:trace contextRef="#ctx0" brushRef="#br0" timeOffset="4">18234 6852 13612,'0'0'64,"0"0"-640,0 40 1505,-19-21 64,19 42 576,-22-22-640,22 21-545,-19 19-255,-1-19-97,20-21 32,0 1 32,0-20 0,0 0 192,0-20 481,0-20 256,0 0-641,0-20-256,0-19 129,20-1-193,-20-19-225,19 19 97,3-20-64,-3 21 0,20-1-192,1 1 416,19 39-224,-19 0 128,20 0 224,-2 20 192,3 20-287,-1 20-129,-22 0 160,3 19-32,-22 41 64,1-2 32,-20 2-192,-20-20 0,-18-1 128,-3-20 97,-19-19 415,-20 0 1,1-20-257,-20-20-127,0 20-193,0-20-64,1-20-96,38 20-833,-1 0-1730,23-20-2401</inkml:trace>
  <inkml:trace contextRef="#ctx0" brushRef="#br0" timeOffset="5">5469 4945 9833,'0'-40'672,"0"20"1507,0 20-1187,0 0 546,0 0-225,0 0-1089,0 20-96,0 0 321,0 20 288,-20 19-673,1 1 64,19 20-32,-19-21-64,-1 1 32,-1-1 96,21-19 128,-19-20 129,19-20 31,0 21 1,0-42 255,-20 21-608,20-41-128,0 3-224,0-2 224,20-20-192,-1-20-321,2 21 129,18-1 192,-20 1 288,22-1-384,-2 40 352,-20-19 32,3 39 32,-3 0 160,0 19-64,1 21 289,-20 0-65,21 19 385,-21 21-897,0 19 224,-21-19-224,21-1 416,0 2-576,0-43-321,0 2-416,0-20-96,0-20-480,-20 0-1346</inkml:trace>
  <inkml:trace contextRef="#ctx0" brushRef="#br0" timeOffset="6">5331 5263 16303,'20'0'-448,"-20"0"351,19-21 129,2 21 321,-1 0-65,-1 0-192,20 0 64,-18 0-256,18 21-705,-20-21-1345,22 0-1889</inkml:trace>
  <inkml:trace contextRef="#ctx0" brushRef="#br0" timeOffset="7">5887 4805 14285,'20'-19'-128,"-20"19"96,-20 19 64,20 2 833,0 18 768,-21 1-576,2 20 32,-1-1-768,20 1-289,-19-1 256,-2 2-448,21-2 96,0-20 128,0 1-737,0-21-896,0 22-1442,21-41-3844</inkml:trace>
  <inkml:trace contextRef="#ctx0" brushRef="#br0" timeOffset="8">5946 5204 15726,'-39'59'-96,"39"-20"737,-20-18-577,20 17-32,0-17 0,20-1-384,-1-20-962,1 21-1344</inkml:trace>
  <inkml:trace contextRef="#ctx0" brushRef="#br0" timeOffset="9">6066 4965 14830,'-41'0'32,"22"0"192,19 20-384,0-20-481,0 19-128,0-19-1793</inkml:trace>
  <inkml:trace contextRef="#ctx0" brushRef="#br0" timeOffset="10">6304 5064 14157,'-41'20'480,"22"-20"802,0 20-450,-3-1-351,-16 1 800,18 1-480,1 19-161,-3-2-544,22-17 129,0 18-161,22-18-128,-3-2-225,1 0-223,18 2-513,-16-21-705,36 0-1441,-18 0-4260</inkml:trace>
  <inkml:trace contextRef="#ctx0" brushRef="#br0" timeOffset="11">6442 5183 15630,'-20'21'96,"1"-21"737,19 0-833,0 19 320,19-19-31,-19 19-129,20-19-32,1 0 32,-2 0 32,20-19-256,2 0-32,-22-2-32,22 2 0,-22-2 32,1 1 32,-20 1-32,0-1 128,0 20-32,0-20 64,-20 20-64,1-19 192,-2 19 0,1 19 161,-19-19 223,18 20 97,2 19 512,-1-19-32,-20 20 64,20 0-736,20-21-225,0 22-224,0-22-417,20 21 514,20-21-802,-1-19-1217,21 21-1313</inkml:trace>
  <inkml:trace contextRef="#ctx0" brushRef="#br0" timeOffset="12">6959 5441 21428,'-21'20'-993,"21"-20"865,0 0-1410,21 0-768,-21 0-3748</inkml:trace>
  <inkml:trace contextRef="#ctx0" brushRef="#br0" timeOffset="13">7852 4965 10794,'0'-20'2722,"0"20"-2145,0 0 63,0 0-255,20 20 1120,-20 0-127,0-1-610,0 22-287,0-2 416,0 0-801,0 2 288,-20 18-448,20-19-64,0-20 544,0 20-512,0-21-288,0 0-737,0 2 32,0-21-929,0 0-224,20-21-1858</inkml:trace>
  <inkml:trace contextRef="#ctx0" brushRef="#br0" timeOffset="14">8170 4985 13773,'20'0'352,"-20"0"64,-20 19-127,20 1 63,-40 1 705,1 18-577,-2 0-159,2 2 95,-1-1 64,1-21 1,18 0-1,1 2 33,20-1-129,0-20-160,0 19 545,20-19 192,20 21-160,-1-21-385,2 19-31,-2-19-33,1 19-544,-1-19 512,2 21-64,-22-21-256,22 0-768,-22 20-1314,1-20-993</inkml:trace>
  <inkml:trace contextRef="#ctx0" brushRef="#br0" timeOffset="15">6858 5223 12267,'-19'0'929,"19"0"929,0 0-769,0 0-1089,0 0 480,19 0-352,-19 0-352,22 0-3139</inkml:trace>
  <inkml:trace contextRef="#ctx0" brushRef="#br0" timeOffset="16">17401 4985 16207,'0'19'32,"0"-19"-449,0 20 482,0 20 479,-22 0 737,22-1-672,0 1-225,-19 0-160,19 0-448,0-1 416,0 1-608,0-21-449,19 2-352,-19-21-1249,0 0-2499</inkml:trace>
  <inkml:trace contextRef="#ctx0" brushRef="#br0" timeOffset="17">17300 5004 13100,'0'-59'-96,"0"39"704,21 0 225,-1 0 288,-1 0 192,22 20-544,17-19-192,-18 19-97,19 0-320,-19 19-96,-1 1 65,2-20-161,-22 40-97,1-20-31,-20 0 224,-20 19-512,1-19 224,-22 1 31,2-2 226,-1 1-33,1-20-33,19 20 66,-20-20-66,20 19-31,20-19-288,0 0 96,20 20 224,1 1 64,-2-2 0,20 2-96,-19-2 96,20 21 32,-20-20-64,-1 20 96,-19-21 96,0 0 609,-19 2 0,-1-1-33,-20 1-287,-19-3-97,19-18-256,1 20-32,-2-20-320,22 0-96,0 0-769,19 0-1121,0 0-4164</inkml:trace>
  <inkml:trace contextRef="#ctx0" brushRef="#br0" timeOffset="18">17678 5423 13292,'19'-81'-256,"22"41"160,-22-20 256,41 22 96,-21-2 929,2 19-768,-22 1-97,0 20 32,1 0-63,1 20 63,-21 1 160,20-2 33,-40 21-1,20 0 1,-21-20-321,-18 20 128,20-21 193,-3 0-577,3-19 192,0 21-768,-1-21-834,20 0-1633,-21-21-4580</inkml:trace>
  <inkml:trace contextRef="#ctx0" brushRef="#br0" timeOffset="19">18174 4805 15694,'0'21'1250,"0"-21"-1923,0 39 929,0-19 161,0 20 800,-20 20-96,20-21-1089,-19 21 544,-2-1-768,1 2 480,1-2-480,0-20 577,19 1-385,0-21-96,0-19 224,0 0-513,19-19 545,0 0 1,22-21-322,-2 20-319,2-20 320,-3 21-193,1 19 33,-18 0 480,-1 0-192,-1 19-32,-19 0 128,0 2 128,0-1-31,-19 20 127,-22-21 449,22 0-225,-39 2 33,17-1-481,-19 1 0,21-21 256,20 0-512,-3 0-577,3-21-896,19 21-385,19-20-3075</inkml:trace>
  <inkml:trace contextRef="#ctx0" brushRef="#br0" timeOffset="20">18511 5123 19410,'-19'20'-384,"-1"-20"-545,20 0-2018,0 0-2594</inkml:trace>
  <inkml:trace contextRef="#ctx0" brushRef="#br0" timeOffset="21">18530 5242 17712,'-19'21'-608,"0"-21"512,19 0-1186,19 0-319</inkml:trace>
  <inkml:trace contextRef="#ctx0" brushRef="#br0" timeOffset="22">19325 4965 13164,'0'20'1826,"0"-1"-1954,0 1 1024,-19 1-63,19 18 929,-20 0-449,20 21-512,-21-1-96,2 1-673,19-1 416,-20 3-672,20-24 640,-19 2-480,19-20-737,0-20-63,0 21-642,19-21-159,-19-21-257,20 1-2402</inkml:trace>
  <inkml:trace contextRef="#ctx0" brushRef="#br0" timeOffset="23">19684 5064 14926,'19'0'1665,"-19"0"-960,0 0-481,-19 20-64,-3 0 865,-17-1-512,-21 1 319,0 20-415,22-19 191,-3-2-415,2 21 479,20-40-383,-3 20-193,22-1 192,0 2-288,0-2 865,22 0-65,16 2 33,3-1-384,-2 1-289,2-3 160,-3 2-128,3 1 257,-2-2-417,-20-19-192,3 20 352,-22-20-609,19 0-1376,-19 21-2179,19-21-8936</inkml:trace>
  <inkml:trace contextRef="#ctx0" brushRef="#br0" timeOffset="24">1818 7329 9513,'-20'0'128,"20"19"416,0-19-192,0 0 1218,0 0-257,0 0-1025,0 0-255,0 0 447,0 0 289,0 0-97,20 0-95,-1 0-65,1 0 33,-1 0-97,2 0 33,-1 0-97,18 0-192,3 0 33,19 0 63,-21 0-224,21 0 64,0 0 128,-2 0-128,-17 0-32,19 0 193,-2 0-289,2 0 96,0 0 224,-21 0-256,2 0 64,17 0 0,-17 21 129,19-21-353,-22 0 192,3 0 0,17 0-32,2-21 0,0 21-32,-21 0 0,21 0 64,-19 0-96,-2 0 64,21 0 0,-2 0 0,-17 0 0,19 0-32,-22 0 64,3 0 97,-2 0-290,2 0 97,-3 0 32,22 0 33,-21 0 31,2 0-96,-2 0 32,21 21 128,-20-21-224,-1 0 160,21 0-160,-21 0 96,2 0 96,-3 0-256,3 0 128,17 0 192,-17 0-288,-2 0 256,1 0-128,-1 0-128,2 0 128,-2 0-32,1 19 32,-1-19 0,-18 0-64,18 0 160,2 0-160,-2 0-32,-20 0 160,22 0-128,-3 0 192,-18 0-256,21 0 128,-22 0 0,0 0 160,22 0-384,-22 0 384,1 0-352,1 0 320,-2 0-320,1 0 160,20 0 160,-40 0-192,20 0 64,-1 0-192,1 0 160,-20 0 64,0 0-32,0 0 32,0 0 161,0 0-129,0 0 480,0 0-319,0 0 95,0 0-192,-20 0-128,1-19 0,-1 19 128,-1-21-256,2 21 96,-1-19 128,1-1-224,-2 20 32,1 0 64,1-20 0,0 20 128,19 0-288,0 0 288,0 0-384,0 0 160,0 0-609,0 0 193,0 0 384,19 0 64,0 20 64,1 0 0,1-20 0,-2 19 0,-19 2 0,20-2 0,-1-19-32,-19 20 64,0 0 0,0 0 224,0-20-224,0 20 256,-19 0-96,-1-20 0,-20 19-95,20 1-65,-18-20 160,16 20-480,3-20-257,0 0-512,-1 0-961,-1 20-640,-18-20-4677</inkml:trace>
  <inkml:trace contextRef="#ctx0" brushRef="#br0" timeOffset="25">3087 6892 8488,'0'-20'128,"0"20"2018,0-20-737,0 20 449,0 0-225,0 0-448,0 0-512,0 0 0,0 0-225,0 0-288,0 0-256,0 0 288,0 20 321,0 0-97,0 20 193,0-21-353,0 21 0,0-1-128,0-18 97,0 19-225,0-21 96,0 1-32,0 0-128,0 0 256,0 0-192,0-20 96,0 0-224,0 0 224,0 0 96,0 0 321,0 0 31,0-20-352,21 20-288,-21-40 192,0 20-96,20 1 0,-1-21 0,-19 19 193,20-18-290,1 20-31,-21-2 96,19 2 96,-19 19-160,20 0-160,-20-21 64,0 21 64,0 21 224,19-21-96,-19 19 0,0 21 192,0-20-160,21 20 32,-21-20-160,0 19 96,0-19 32,0 0 0,0-20 96,20 20-224,-20-20 288,0 0-288,0 0 416,0 0-63,0 0-161,19-20 160,-19 0-384,19 0 128,22-19-192,-21 19-32,-1-20 95,22 20 65,-41 1-32,19 19-160,0-21 128,1 21 32,-20 0-192,21 21 672,-2-2-96,-19 1-128,20 20 33,-1-20 127,-19 0-160,22-1-96,-22 21-96,0-20 64,19 0-801,-19 0-992,19-1-1218,1 1-5990</inkml:trace>
  <inkml:trace contextRef="#ctx0" brushRef="#br0" timeOffset="26">8467 7210 7334,'-20'0'1794,"20"0"-641,0 0-672,0 0-161,0 0 128,20 0 417,-20 0 160,19 0-96,2 0-160,-1 0-161,-1 0 1,1-20-193,20 20 1,-1 0-1,-18 0-64,18 0-95,2 0-33,-2-20-32,1 20-32,-1 0 129,2 0-225,-2 0 128,21 0 128,-22 0-256,3 0 288,17 0-352,2 0 161,0 0-65,0 0 0,-21-20 0,21 20-32,0 0-64,-21 0 224,21 0-352,0 0 160,-21 0 160,21 0-256,-2 0 352,-17 20-223,19-20-97,-2 0-97,-17 0 386,19 0-193,-2 0 0,2 0 128,-19 0-320,17 0 224,2 0-32,-19 0-64,-3 0-160,23 0 480,-23 0-160,22 0-256,0 0 160,-21 0 64,21 0-32,0 0-96,-1 0-32,-19 0 32,20 0 32,-2 0-192,2 0 224,-19 0-64,17 0 193,-17 0-33,17 0-417,-17 0 514,-2 0-161,-18 0-256,18 0-1,-20 0 386,22 0-385,-22 0 192,1 0 32,-20 0 0,21 0 448,-21 0-512,0 0 288,0-20 225,0 20-289,0 0-160,0-20-128,-21 20 128,1-20 0,20 20-320,-19-19 448,-1 19-96,-1-20-96,2 20-96,-1-20 192,1 20-96,19 0-320,-21-21 512,21 21-256,0 0 32,0 0-128,0 0-769,0 0 897,21 21 160,-2-21-288,1 20 320,-1 0-224,2-1 96,-1 1-160,-1 0 128,-19 0 0,20 0 192,-20 19-224,0-19 288,-20 0-224,20 0 97,-19-20 159,-1 20-288,-1 0 160,2-20-576,-1 19-802,1-19-799,-2 21-738,-18-21-4388</inkml:trace>
  <inkml:trace contextRef="#ctx0" brushRef="#br0" timeOffset="27">8944 6673 6309,'0'-19'1314,"0"-1"768,0 20-1185,0-20 1152,0-1-799,-20 21-386,20 0-95,-19 0-256,-3 0-33,3 0-31,0 0-33,-1 21 96,-1-1-95,2 0 63,-1 19 1,1-19-129,-2 0 64,21 0-416,0 0 97,0-1-65,0 1-193,21-20 226,-2 20 191,20-20-512,-18 0-385,18 0-320,2 0-641,-2-20-736,1 20-1409</inkml:trace>
  <inkml:trace contextRef="#ctx0" brushRef="#br0" timeOffset="28">9141 6634 12075,'0'0'416,"-19"0"2115,19 0-1827,0 0-287,0 0 31,0 0-448,0 0-544,0 0-1026,0 0-1857</inkml:trace>
  <inkml:trace contextRef="#ctx0" brushRef="#br0" timeOffset="29">9122 6713 9416,'-20'20'64,"20"-20"1474,0 0-833,0 20 63,0-20-543,0 0-450,0 0-1729,0 0-2978</inkml:trace>
  <inkml:trace contextRef="#ctx0" brushRef="#br0" timeOffset="30">9261 6654 10986,'0'0'769,"0"0"1024,0 0-223,20-20-161,-1 20 0,2 0-704,-1 0-64,-1 0-289,22 0-256,-2-20 0,-20 20-128,22 0-288,-3 0-801,-16 0-385,-3 0-928,1 0-2499</inkml:trace>
  <inkml:trace contextRef="#ctx0" brushRef="#br0" timeOffset="31">9281 6733 15534,'0'20'64,"0"-20"1185,19 0-640,2 0 736,-21 0-544,39-20-545,-19 20-31,20 0-290,-1-20-1312,2 20-1506,-22 0-6309</inkml:trace>
  <inkml:trace contextRef="#ctx0" brushRef="#br0" timeOffset="32">9837 6474 10602,'0'0'640,"0"0"1218,0 0-1730,-19 20 1281,19 1 1,-22-1-449,22-1-257,-19 20 65,-20 2-353,39-21-320,-21 19 321,1-19-417,20 0-160,-19-20-64,19 20-65,0-20-864,0 0-705,19 0-672,-19-20-3043</inkml:trace>
  <inkml:trace contextRef="#ctx0" brushRef="#br0" timeOffset="33">9777 6494 13068,'-20'0'448,"20"0"801,20 0-480,-1 0 448,3 0-96,16 0-512,3 0-385,-22-20 97,20 20-225,2 0-32,-2 0-32,1-19-385,-20 19-159,-1 0-417,-19 0-833,0 0-608,-19 19-2659</inkml:trace>
  <inkml:trace contextRef="#ctx0" brushRef="#br0" timeOffset="34">9717 6654 12876,'-20'0'800,"20"19"-223,20-19 288,-20 0 448,21 0-64,-2-19-704,20 19-353,-17 0-96,16 0-160,-18 0-641,1 0-608,-2 0-1089,1 0-1922</inkml:trace>
  <inkml:trace contextRef="#ctx0" brushRef="#br0" timeOffset="35">9659 6832 13708,'-20'0'289,"-1"0"1120,42 20-672,-1-20 672,-1 0-544,0-20-513,22 20-320,17 0-320,-17 0-1826,19-20-5413</inkml:trace>
  <inkml:trace contextRef="#ctx0" brushRef="#br0" timeOffset="36">10374 6375 7911,'-22'0'737,"22"0"1985,-19 0-2017,19 0 512,-19 0 128,-1 20-544,-1 20 96,2-20 0,-1 19 0,-21 2 0,22 17-193,0-17-191,-1-2-289,20 21-416,0-20 256,0-21-160,20 21-161,-20-20-447,38 0-834,-16 0-480,-3-20-1441</inkml:trace>
  <inkml:trace contextRef="#ctx0" brushRef="#br0" timeOffset="37">10432 6554 13356,'0'0'256,"0"0"33,0 20 223,0-1 930,-20 2-97,20-1-609,0 19-319,-19-19-161,19 0-256,0 20-64,0-20 128,0-1-448,0-19-513,19 20-737,-19-20-1152,20 0-1602</inkml:trace>
  <inkml:trace contextRef="#ctx0" brushRef="#br0" timeOffset="38">10690 6535 11562,'-39'0'705,"19"0"1761,-1 19-1505,2 1 289,-1-1 159,-20 2-672,20 19-225,1-21 65,0 1-641,19 0 128,-22-20 256,22 20-448,22-20 256,-22 20-384,19-20-65,20 0-672,-18 0-480,18 0-1314,-20 20-3266</inkml:trace>
  <inkml:trace contextRef="#ctx0" brushRef="#br0" timeOffset="39">10750 6812 10698,'-20'40'224,"20"-20"1858,-19 0-1185,19-1 544,-21 2-96,1-2-512,1-19-641,-1 21-32,20-2-96,-21-19-288,21 0-705,0 0-1089,0 0-2754</inkml:trace>
  <inkml:trace contextRef="#ctx0" brushRef="#br0" timeOffset="40">10969 6593 13036,'19'-19'480,"-19"19"962,0 0-545,0 0 416,0 0 224,0 0-992,0 19-33,-19 2 257,19-1 64,-20 0-353,-1 19-352,21-19 0,-19 0-64,19 20-256,-20-21 449,20-19-257,0 20-32,0-20-1,0 0-127,0 0 160,20 0 96,-20-20-160,19 1-192,2-1-128,-1-20 128,18 20 95,-16 0-159,-3 1 224,-19-1 96,19 20 0,-19 0-96,0 0 256,0 0 0,0 20 128,0-20-159,0 19 351,-19 1-224,19 0-384,0 0 160,-19 0 160,19-20-384,0 20 320,0-20-512,0 0 448,19 0-128,-19 0 64,19-20-160,1 20 64,1-20 0,-1 20 160,-1 0-353,0 0 161,-19 0 128,0 0 64,20 0 64,-20 20-128,0-20-192,0 20 192,21-20-800,-21 19-674,0-19-928,0 0-2627</inkml:trace>
  <inkml:trace contextRef="#ctx0" brushRef="#br0" timeOffset="41">11445 6355 14381,'39'0'352,"-39"0"1634,41 20-1377,-22 21 832,-19-22 97,0 20 544,0 22-1346,-19-3 450,-2 3-674,1-2-448,-19-19 384,18-1-512,-18 1 385,20 0-1122,-2-20-993,21 20-1697,-20-40-6438</inkml:trace>
  <inkml:trace contextRef="#ctx0" brushRef="#br0" timeOffset="42">12100 7190 16271,'0'0'-192,"0"-20"-321,20 20-544,-1 0 192,1 0-3042</inkml:trace>
  <inkml:trace contextRef="#ctx0" brushRef="#br0" timeOffset="43">12438 7170 14765,'0'0'449,"19"0"-737,-19 0 288,19 0 64,-19 0-160,22 0-1378,16-20-3587</inkml:trace>
  <inkml:trace contextRef="#ctx0" brushRef="#br0" timeOffset="44">12835 7190 9769,'0'20'3139,"0"-20"-3844,0 0 161,19 0-3108</inkml:trace>
  <inkml:trace contextRef="#ctx0" brushRef="#br0" timeOffset="45">13112 7190 13260,'19'20'-544,"3"-20"1088,-22 0-480,19 0-64,0 0-1345</inkml:trace>
  <inkml:trace contextRef="#ctx0" brushRef="#br0" timeOffset="46">13490 7269 15758,'0'20'577,"0"-20"-1057,0 0-1154</inkml:trace>
  <inkml:trace contextRef="#ctx0" brushRef="#br0" timeOffset="47">14085 7329 6854,'0'0'224,"0"0"513,0-20-96,19 20 1280,-19 0-768,20 0-416,1 0 32,-2 0 96,1-20-33,20 20-191,-1 0 128,2 0-193,-2 0 1,1 0-65,18 0-63,2 0-65,-19 0 1,17 0-353,2 0 320,20 0-288,-20 0 64,-2 0 64,22 0-32,-20 0 1,19 0-65,-19 0 224,0 0-352,-2 0 288,2 0-352,-19 0 224,17 0 64,-17 0-96,17 0-224,-17 0 417,-2 0-225,1 0 0,20 0-160,-21 0 96,2 0 96,-2 0-32,21 20 32,-22-20-96,3 0 64,-2 0 0,2 0-160,-3 0 256,3 0-224,-2 0 32,-20 0 224,22-20-256,-22 20 64,22 0 160,-22 0-128,20 0-32,-18 0-96,-1 0 64,-1 0 160,22 0-64,-22 0-224,1 0 160,-1 0 0,22 0 64,-22 0-96,0 0 64,3 0-64,-3 0 64,0 0 0,1 0-32,1 0 0,-1 0 160,-1 0-320,0 0 256,3 0-192,-3 0 64,-19 0 64,19 0 0,1 0-32,-20 0 64,0 0 0,0 0 193,0 0-257,0 0 160,21 0 32,-21 0 64,0 0-128,0 0-32,-21 0-31,21 0-65,0-20-65,-20 20-127,20 0 288,-19-20-352,0 20 416,-3-20-320,3 20 160,0-19-32,19 19 192,-20 0-288,20 0 160,-21 0 0,21 0-64,0 0-64,0 0-64,0 0-513,0 0 705,21 0 32,-21 19-160,20 1 64,-1 0 0,0-20 128,-19 20-160,22 0 192,-3 0-288,-19-20 192,0 19 96,0 2-96,0-2 97,-19 1 31,-3 0 192,3-20-352,0 20 128,-1-20-64,-1 20-96,1-20-224,20 0-705,-19 0-801,0 20-1184,19-20-8105</inkml:trace>
  <inkml:trace contextRef="#ctx0" brushRef="#br0" timeOffset="48">15614 6852 7366,'-21'0'65,"1"0"2273,1 0-1057,-1 0 577,-1 0 128,2 20-609,-20 0 64,18-1-160,1-19-256,1 21-480,19-2-225,0 2-224,0-21 0,19 19 1,1 1-1,20-20-96,-1 19-1282,21-19-1056,0 0-4100</inkml:trace>
  <inkml:trace contextRef="#ctx0" brushRef="#br0" timeOffset="49">20238 7348 6982,'0'0'1249,"21"0"-1121,-21 0 1922,19 0-96,1 0-128,-1 0-545,3-19-320,36 19 32,-18 0 0,18 0-352,22 0-97,-1 0 97,1-20-225,21 20 97,-3 0-417,1 0 192,0 0 32,0 0-64,2 0 97,-2-20-321,-1 20 32,1 0-32,2 0 64,17-20-32,-19 20-32,-19 0-32,-1-20 96,0 20-96,1 0 96,-1 0 32,1 0-96,-20 0 0,0 0 0,-2 0 33,2 0-65,0 0 0,20 0 0,-22 0 0,2 20-161,-19-20 65,-3 0 64,3 0-64,-22 0 96,1 0 0,-20 0 32,0 0 192,0 0-127,0 0 223,0 0-224,-20-20-480,1 20 255,-2 0-31,-18 0 64,-2-20-64,22 20 128,-20 0-32,-2 0 64,22 0 64,0-19 0,19 19 0,-22 0 96,22 0-256,0 0 32,0 0-128,22 0-128,-3 0 224,0 0 64,22 0-1,-21 19 66,-1-19-290,0 20 289,3-20-192,-22 20 96,0 0 352,0 0-288,-22 0 128,3-1 289,0-19-353,-22 21 224,21-21-320,-18 19-96,16-19-673,-16 0-672,18 0-833,-1 0-3011</inkml:trace>
  <inkml:trace contextRef="#ctx0" brushRef="#br0" timeOffset="50">22145 6773 11883,'19'-40'480,"-19"40"1506,0-20-513,0 20 225,19 0-160,-19 0-706,0 0-639,0 0-129,0 20 832,-19 0-511,19 0 31,0-1-63,0 1-65,-19 0-32,19 20-192,0-20 64,0-1-192,0-19 224,0 0-256,0 21 320,0-21-288,0 0 160,0 0 289,0-21-129,19 21-192,0-19-64,1-1-96,21-20 32,-22 20 0,22 0-64,-22 20 0,0-19 32,1 19 128,-20 0-128,0 0 128,0 0-129,0 19 258,0-19-33,0 20 0,0 0 0,0 0-96,0 0 0,0-20-32,0 0 32,0 20 96,0-20-192,0 0 128,21 0 160,-2 0-224,1 0 0,-1-20-224,2 20 160,-1-20 32,19 20 64,-18-20-352,-21 20 224,19 0 64,-19 20 160,20-20 64,-20 20-128,0 0 160,0-1-32,0 2-256,19-2-160,-19 2-1089,0-2-2018,19-19-4421</inkml:trace>
  <inkml:trace contextRef="#ctx0" brushRef="#br0" timeOffset="51">6263 8818 6470,'0'0'1953,"0"0"-543,0 0-193,0 0 0,0 0 128,0 0-224,0 0-192,0 0 32,0 0-160,0 0-192,0 0-129,0 0-288,0-20-160,0 20 128,20-19-128,-20 19 65,21-21-33,-2 2-32,1-21 0,-1 20 128,3 1-224,-3-22 96,0 21 0,-19-19 160,20 19-352,1 0 192,-21 20-64,0-20 128,19 20-32,-19 0 32,0 0 0,20 0 160,-1 20 257,-19 0 192,21 0-513,18 19 256,-19-19-96,1 0 65,-2 1-385,1-2 96,-1 1-32,2-1-64,-1-19-288,-1 21-1089,-19-21-417,19 0-993,-19 0-4131</inkml:trace>
  <inkml:trace contextRef="#ctx0" brushRef="#br0" timeOffset="52">6463 8898 6886,'0'0'1377,"0"0"-224,0 0 97,0-20-193,0 20-96,0 0-129,0 0-31,0 0-224,0 0-161,0 20-96,0-20 225,0 19 256,0 21 31,0 0-31,0-1-160,0 22 127,-21-3-415,21 22 63,-20 0-31,1 19-353,19-20 352,-19-19-192,19 20 160,0-20-255,-22-1 95,22 0-32,0-19-128,0-20 64,0 20 0,0-40-256,0 19-545,0-19-704,0 0 0,0-19-673,0-1-3556</inkml:trace>
  <inkml:trace contextRef="#ctx0" brushRef="#br0" timeOffset="53">6323 8997 6374,'0'0'800,"0"0"225,0 0-128,0 0 128,0 0-256,0 0-225,0 0-63,0 0-65,0 0-160,0 0-63,0 0 31,0 0 32,20-20-32,-20 20-32,0 0 33,19-20-97,-19 20 64,22-20-96,-22 20 0,19-20 0,-19 20 64,0-19-96,19 19 97,-19-20-1,0 20 0,0 0-32,0 0 64,20 0 32,-20 0 65,0 0 95,0 0 225,0 20-289,0-1-64,0 1-64,21-20-128,-21 20 0,0-20-64,0 20-288,0-20-1121,19 20-2082</inkml:trace>
  <inkml:trace contextRef="#ctx0" brushRef="#br0" timeOffset="54">6463 8917 6566,'0'-19'2498,"0"19"-448,0 0-384,0 0-1,0 0-320,0 0-704,0 0-96,0 0 415,0 19-287,19-19-224,-19 0-385,20 20 224,-20-20-416,19 20-577,-19-20-1313,21 20-3459</inkml:trace>
  <inkml:trace contextRef="#ctx0" brushRef="#br0" timeOffset="55">6304 10031 12427,'0'18'-32,"0"-18"1281,0 21 641,0-2-128,-21 2-449,21 17-480,0-17-385,0-1-159,0-1-193,-20 2-96,20-1-128,0-20-289,0 18-672,0-18-833,20 21-960,-20-21-2051</inkml:trace>
  <inkml:trace contextRef="#ctx0" brushRef="#br0" timeOffset="56">6521 9990 13708,'0'21'129,"-19"-21"-65,19 20 544,-39-2 225,18 22 544,1-19-288,-18-1-512,16 19-65,3-39 289,19 20-320,0-20-321,0 0-96,0 0 224,19 0 609,22 0-256,-22 0-193,41 0-96,-21 0-288,2 0 97,-22 0 63,22 0-320,-22 19 32,1-19-1410,20 0-1921</inkml:trace>
  <inkml:trace contextRef="#ctx0" brushRef="#br0" timeOffset="57">18114 8838 7399,'0'0'1921,"0"0"-479,0 0-193,0 0-32,0 0-96,0 0-128,0 0-192,0 0-65,0-20-287,0 20-129,0 0-64,21-20-63,-21 1-97,19-2 0,1 2-32,-20-21 0,19 20-64,3-20 32,-22 20 32,19-19-64,0 19 64,-19-20-32,20 20-32,-1 0 96,-19 1 32,0-1 161,21 20 95,-21 0-224,0 0-32,0 0-32,20 20 289,-20-1 95,19 21-128,1-20 33,1 20 63,-2-1 129,1 2-449,-1-22 64,2 1 96,-1-1-352,-1 2 321,0-2-354,-19 2-287,22-21-577,-22 19-929,19-19-896,-19 20-4421</inkml:trace>
  <inkml:trace contextRef="#ctx0" brushRef="#br0" timeOffset="58">18292 8957 6085,'0'0'1666,"0"0"288,0 0-225,0 0-1120,0 0 320,0 20 512,0 0-128,0 0 65,0 19-353,0 21 0,0-1-96,-19 21 31,19 0-415,-20 19-97,1-21-63,0 43 287,-3-22-351,3 20-65,-1-19-128,20-20 128,-19-1-128,19-41-64,0 3-32,0-22 1,19 2 63,-19-21-449,20-21-287,-20 2-770,19-1-1056,3-19-1250</inkml:trace>
  <inkml:trace contextRef="#ctx0" brushRef="#br0" timeOffset="59">18135 9076 6566,'0'0'1793,"0"-20"-127,0 20-97,0 0 33,0 0-161,0 0-448,0 0-224,0 0-256,0 0-193,0-20-32,19 20-192,-19 0-32,20-19 64,-1-1-64,3 20-32,-3-20-32,0 0 32,-19 20-64,20-20 64,-20 20-32,0-20 65,0 20 159,0 0 64,0 0-128,0 20 193,0 0 543,19 0-415,-19 0-97,0 0-160,21-1 33,-21 1-353,20 0 160,-1-20-1217,-19 21-1250,20-21-5284</inkml:trace>
  <inkml:trace contextRef="#ctx0" brushRef="#br0" timeOffset="60">18056 10329 9801,'0'-21'608,"-22"21"1154,22 0 288,0 0-897,0 21 192,0-2-256,-19 21-288,19-21-224,-19 1 223,19 20-511,0-20-289,-20 19 96,20-18 96,0-21-288,0 20-449,0-20-319,0 19-258,20-19-415,-20 0-32,19-19-385,0 19-1570</inkml:trace>
  <inkml:trace contextRef="#ctx0" brushRef="#br0" timeOffset="61">18273 10329 11338,'19'-21'609,"-19"21"640,-19 0-64,-1 21-224,1-21 416,0 19-352,-3 0-160,-17 2-160,20-2 96,-2 1-33,21 1-287,-20-21-257,20 19-160,0-19 160,20 20-224,-20-20 353,21 20-161,18-20-224,-20 0 64,3 19-32,16 2-289,-18-21-960,-1 20-576,2-1-1827</inkml:trace>
  <inkml:trace contextRef="#ctx0" brushRef="#br1" timeOffset="62">6542 10645 5829,'20'21'352,"-20"-1"161,19-20-33,-19 19 1,20 1-97,1-20-160,-2 20 1,1-20-1,-1 20 32,2 0 160,-1 0-255,-1-20-65,22 20 32,-22-1-192,1-19 128,18 20-32,-16 1 608,16-2-351,-18 1-161,20 0-32,-1-1 128,-17 1 0,36 1-64,-18-2-128,-1 1 33,21 0 31,0 0-32,0-1 0,-21 2-32,21-2 32,0 1 0,-2 0 64,2 0-32,1-20 32,-3 20-64,2 0-32,0-1 0,19 1 32,-19 0 0,20 0-31,-1 0-1,1-20 64,-3 20-32,3-1-64,-1 1 0,-19-20 96,20 20-64,19 1 32,-20-21-32,0 19 0,22-19 0,-23 20 160,23-20-96,-3 20-32,-18-20 32,19 20 0,-20-20-63,1 19 31,-1-19-32,20 21-32,-20-21 64,1 0-32,19 19-32,-20-19 96,22 0 0,-22 0-64,-21 0 32,22 0 0,-20 0-64,-21 0 32,21 0-64,-20 20-512,19-20-1955</inkml:trace>
  <inkml:trace contextRef="#ctx0" brushRef="#br1" timeOffset="63">11465 11420 9096,'0'-20'-64,"-20"20"160,-1 0-128,2 20 449,-20-20 575,18 21 162,-18-2-322,-2 1-223,2-20-257,20 20-192,19-20-160,0 0-96,0 20 0,0-20 0,19 0 128,1 0 32,20 19-128,-20-19 128,19 21-64,-18-2 0,-2 1 96,-19 0 0,0 0 129,0-1 351,-19 2 129,-2-2-97,-18 1-63,19 0-193,-40 0-128,20-20-63,20 0-129,-18 0-321,38 0-383,-20 0-481,20 0-673,20 0-1473,-1 0 192</inkml:trace>
  <inkml:trace contextRef="#ctx0" brushRef="#br1" timeOffset="64">11742 11539 9096,'41'-39'128,"-41"39"897,0 0 256,-20-20-800,-1 20 224,2 20-65,-20-20 257,-21 39-32,19-18-32,-17 18 63,17 1-159,2 0-288,18-1-225,2-19-192,19 0-96,0 0 32,19-20 64,2 0-32,-1 0 96,19-20-288,1 0-129,20 0-127,-21 0-65,2 1 97,-2-2 32,1-18-33,-20 19 225,-1 0 32,0 20 64,-19-19 64,22 19 96,-22 0 256,-22 0-32,22 19 1,-19 1 127,0 0 1,-1 19-33,-1-18-192,2 18-64,19-19-160,0 0-32,0 0-320,0-20-385,0 0-288,19 20-512,2-40-834,-1 20-1697</inkml:trace>
  <inkml:trace contextRef="#ctx0" brushRef="#br1" timeOffset="65">12040 11500 11082,'0'-20'577,"-19"20"864,19 20-800,-21-20 736,1 39-96,1-18-352,-1-2-321,-1 1-319,2 0-225,19 0-32,0-1 0,0-19 0,0 21-96,19-21 0,-19 0-32,21-21-32,18 21-65,-19-19-95,1-1 96,18 0 64,-20 0 64,2 1-64,-1-2 128,-1 21-96,-19 0 64,20 0 192,-40 21 96,20-2-32,-19 1-64,-1 0 64,20 0 1,-21-20-161,21 19-96,0-19 0,0 0 0,21 0 128,-1 0-160,-1-19-128,22-1-65,-22 0 33,20 20 32,-18-20 64,-1 1 0,-1 19 0,-19 0-1,19 0 386,-19 19 127,-19 1 32,19 0-127,-19 19-97,-1-18-96,20-21-64,0 39-32,0-39-224,0 20-449,0-20-576,20 0-865,-1-20-1890</inkml:trace>
  <inkml:trace contextRef="#ctx0" brushRef="#br1" timeOffset="66">12457 11639 10954,'-19'40'416,"19"-40"-608,0 0 288,0 0 32,19 0 321,-19 0 31,19 0-160,3 0-191,16 0-1,-18-21-128,21 21 32,-22 0 32,0 0-32,1-19-64,1 19-64,-21-20 64,0 20-96,0 0-65,-21 0-127,1-20 128,1 20 160,0 0 128,-3 0 288,-17 0 353,20 20 416,0-20-192,-3 20-288,22 20-161,-19-21-160,19 1-287,19 0 31,-19 0-192,41 0-929,-2 0-1762,2-20-3779</inkml:trace>
  <inkml:trace contextRef="#ctx0" brushRef="#br1" timeOffset="67">11544 12116 12171,'0'-21'416,"20"21"417,-20 0-224,0 0 864,0 21-1473,-20-2 1730,20 1-1314,0 0 65,-19 0-289,19-1-192,0 2 64,0-2-32,0 2-288,0-2-417,0-19-608,19 0-673,-19 0-1281,20-19-1313</inkml:trace>
  <inkml:trace contextRef="#ctx0" brushRef="#br1" timeOffset="68">11802 12016 11627,'0'0'-33,"-19"20"546,-1 0 64,-1 0 672,2-1-192,-1 2-481,-21-2-223,22 1-129,19 0-32,-19-20-256,19 20 128,0-20-128,0 0 32,0 19 0,19-19 32,0 21 32,-19-21-32,22 19-32,-3-19-353,1 0-607,-1 21-674,2-21-961,-21 0-736</inkml:trace>
  <inkml:trace contextRef="#ctx0" brushRef="#br1" timeOffset="69">11881 12214 7206,'0'0'417,"0"0"1152,0 21-448,0-21 257,20 0-610,-1 0-319,2-21-289,-1 21 64,-1 0-32,1-19 0,1 19-63,-2-20 63,-19 20-160,20-20 64,-20 0 96,0 20-64,0-19 64,0 19-64,-20 0-95,1 0-1,-2 0 192,1 19 352,1 1 129,-1 0-128,-1 0-65,2-1 97,19 2-65,0-2-480,0-19 353,0 21-257,19-2-64,2 1-192,-1-20-96,-1 20-385,1-20-640,1 0-577,-2 0-1697,20-20-2563</inkml:trace>
  <inkml:trace contextRef="#ctx0" brushRef="#br1" timeOffset="70">12259 12175 12363,'0'0'321,"0"0"-129,0 0 737,0 20 160,20-20 64,-20 19-673,19-19-288,0 21-160,3-2-288,-3-19-865,1 21-1185,-1-21-2339</inkml:trace>
  <inkml:trace contextRef="#ctx0" brushRef="#br1" timeOffset="71">12635 12175 8776,'0'20'4740,"-19"-20"-3747,-22 19 513,22 2-577,-39 19 640,17-1-512,-19 1 64,21 0-160,-2-1-769,22 1-128,-20-20-32,-1 19-480,1-19-833,-2 0-385,22 20-1761</inkml:trace>
  <inkml:trace contextRef="#ctx0" brushRef="#br1" timeOffset="72">13131 11817 8840,'0'0'0,"0"0"-352,0 0 672,22 0 417,-3 0 352,0 0 160,1 0-224,1 0-96,-1 0-65,18 0-159,3 0-96,-2 0-289,1 0 32,19 0-160,1-19 1,0 19-161,0 0 0,-2 0 64,21 0-64,-19-20 96,1 20-96,18 0 577,0 0-385,1 0-128,-22-20-32,22 20-64,-1 0 0,0 0 0,-19 0 96,20 0-160,-1-20 160,1 20-96,-1 0 32,1 0 0,-1 0-32,1-20 32,-1 20 0,1-20 0,-1 20-32,0-19-64,-20-2 160,20 21-32,1-19-64,-1 19-96,0-20 256,22 0-224,-21 20 64,-1-20 0,1 1 0,-3-2-128,-17 2 224,20-1-96,-20 20 0,19-20 64,-19 0-192,-2 1 256,22-2-160,-20 1 0,19 0-32,-19 1 32,20-1 0,-1 0 64,-21 0-64,22-20 96,-20 21-128,0-1 128,0 0-96,-2 0 32,2 0-32,0 0 32,-21 1 64,21-2-64,-21 2 0,2-1 0,-2 0 32,1-19-64,-20 18 64,20 1-32,-20 1 0,-1-1 160,0 20-224,-19-20 96,22 20 0,-22-19-224,0 19 288,19 0-96,-19 0-96,0 0-705,0 0-800,0 0-2723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3T20:12:19.9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25770 4898 6854,'0'-27'1345,"0"2"481,-25 25-513,25 0-672,-28 0-1,-24 25 33,26 2 160,-28 0 160,2 26 32,-3 0 160,4-1-480,22 2-65,-22-28-480,25 26 33,26-25-1,-28 1-96,28-28-513,28 25 738,-2 3-353,0-28-128,-1 0 256,30-28-225,-3 3-351,2-3 32,-3 1-1,-22 2 33,22-28 95,-24 27 161,-27-2 128,28 2-32,-28 0 96,0 0 160,0 26 161,-28 0-1,28 0 0,0 0-223,-27 26 63,2 26 288,-1-24-63,26 24-225,-29 0-64,29-25-64,0 26-256,0-25 192,29-2-192,-29-1-33,26 3-928,-1-1-640,30-27-1763</inkml:trace>
  <inkml:trace contextRef="#ctx0" brushRef="#br0" timeOffset="566.03">26406 5137 13805,'0'0'448,"0"0"-160,0 0 1,0 0 319,27 0 994,-2 0-417,0 0-320,55 0-385,0 0 321,27 26-449,-2-26-64,27 0-192,-25 0 1,-2 0-354,2 0 578,-2 0-514,-25 0 225,-28 0 225,3 0-449,-30 0 608,1 0-544,0-26 32,-26 26 800,0 0-832,0-26 481,0 26-706,-26-28 353,0 2 289,1 0-321,-4 26-1,3-26 66,0 26-610,0-27 1346,-2 27-1314,28 0 705,0 0-800,28 0 255,-2 27 546,0-27-386,29 26 738,-4 0-609,-25 0 96,28 2-353,-28-2 546,26 0-97,-52-26-160,0 27-97,0-2 354,0 2 415,-26 1-608,-26-3 385,-2 29-257,2-29-32,-2-25-32,2 28-32,26-28-897,26 0 64,0 0-1153,26 0-928,0 0-2019</inkml:trace>
  <inkml:trace contextRef="#ctx0" brushRef="#br0" timeOffset="852.04">28786 5031 14445,'28'-26'192,"-28"26"897,-28 0-256,3 0-256,-27 0 544,-3 26-256,-22 0 224,-3 0 64,25 2-481,30-2-287,-2 27-97,2-28-288,50 2 192,2 1-96,-2-3 0,30 3-320,25-2-929,-3-26-448,30 0-161,-27 0-2242</inkml:trace>
  <inkml:trace contextRef="#ctx0" brushRef="#br0" timeOffset="2582.14">25533 6065 11659,'0'0'-97,"0"25"1,-28-25 385,28 53 1248,0-26 289,-27 26-801,27-1-321,-25 30-63,25-4-289,-26 2-95,-3-28-193,29 28 0,0-56-64,0 4 64,0-1-32,0-27 32,0 0-96,0 0 96,0-27-256,29-1 0,-3 4-225,26-29-63,2 26-33,-28-1 129,28 28 224,-28 0 0,-1 0 96,2 28 128,1-1-32,-3 0 192,-25 23 32,0-22 257,-25-1 159,-3 28 65,1-30 32,-24-25-225,-3 27 193,2-27-449,-3 0-320,4 0 320,22 0-31,4-27-578,25 27 129,0 0-1281,0-25 320,54 25-513,-3-28-1313,4 28-4516</inkml:trace>
  <inkml:trace contextRef="#ctx0" brushRef="#br0" timeOffset="3119.17">26433 6647 15150,'50'-26'256,"5"26"96,-3 0 609,1-27 128,29 27-96,20 0-288,-22-27-257,27 27-191,-27 0-193,25 0 64,2 0 160,-27 0-416,25-28 224,-27 28 128,-24 0-480,-2 0 672,-24-24-512,-2 24 0,0 0 449,0 0-193,-26-26 0,0 26 0,0-28-288,-26 2 224,0 26-256,0-26 128,-2 26 32,-24 0-192,27-28 224,25 28 96,-29 0-64,29 0-96,0 0-481,0 0 225,29 0 192,-29 28 320,51-28-320,-25 26 192,28 0-192,-28 2 192,0-28-128,0 26-32,-26-2 160,0 4 96,0 26 225,-26-28-257,0-2 288,-26-24-95,24 28 95,-24-1-512,-2-27 512,28 0-544,26 0-96,-26 0-609,52 0-928,-26 0-513,26 0-577,3 0-3235</inkml:trace>
  <inkml:trace contextRef="#ctx0" brushRef="#br0" timeOffset="3618.2">28285 6357 10858,'0'-27'4004,"0"-1"-3204,0 28 257,0 0-128,0 0 128,0 0-320,0 28 256,0-1-160,0-3-577,0 30 192,0-28-191,0 28-289,-26-2 64,26-25-64,0 26-225,0-29-511,0 4 159,0-28 577,26 0-32,-26-28 96,25 4-160,2-2-96,1-1-1,-28 0-287,25-1 128,2 4 159,-27 24 97,25 0-64,-25 0 256,29 0 32,-29 24 481,0-24-225,26 28-192,-26-1 64,25-27-95,2 0 127,1 0 160,-3 0 1,2-27-129,26-1-128,-1 4-32,-25-2-64,26-28-32,-26 28-32,-2-2-352,0 4-833,-25-3-609,30 27-1954</inkml:trace>
  <inkml:trace contextRef="#ctx0" brushRef="#br0" timeOffset="5170.29">25559 7733 9737,'-81'0'64,"56"25"1794,-1 3-321,-28 25 705,2-27-416,24 27-545,2 0-416,0-26-481,26 25-63,26-25-257,0-1 128,28 1-288,26 0-96,-2-27-994,27 25-864,2-25-3042</inkml:trace>
  <inkml:trace contextRef="#ctx0" brushRef="#br0" timeOffset="5764.32">26643 7918 13196,'-25'0'416,"25"0"705,0 0-384,0 0 320,0 0 417,25 0-546,27 0 33,28 0 160,27 0-192,-2 0-96,2 27-545,24-27 1,-25 0-97,26 0-32,-26 0-64,-26 0 0,0 0 160,-28 0-352,-26-27 320,2 27-224,-2 0 65,-26 0-97,0 0 256,0 0 96,0 0-352,0-27 96,-26 27-256,-2-26 128,2 0 192,0 26-352,0-26 384,0 26-352,-2 0 192,28 0 0,0-27-32,0 27-128,0 0-161,28 27 129,-28-27 224,52 26-32,-26-26 64,0 26-128,28-26 160,-28 26-32,-26 1-64,26 0 32,-26-1-64,-26-26 192,26 27 97,-26-2-33,-28 2-96,2 0-32,0-1-64,24 1 0,2-27-64,0 0 32,26 27-352,0-27-673,0-27-609,0 27-127,26 0 63,28-27-1857,-28 27-5766</inkml:trace>
  <inkml:trace contextRef="#ctx0" brushRef="#br0" timeOffset="6174.35">28230 7733 12011,'29'-52'2178,"-3"52"-480,-26 0-193,0-28-192,0 28 65,0 28-578,0-3-223,0 2 95,-26-2-191,26 30 63,-29-29-223,29 26 31,-25 2-288,25-28-160,-26 1 192,26-2-128,0 2-32,26-27 224,-26-27 128,25 2-223,4-2-33,22 1-64,-24-28 160,26 2-321,-1 26 225,3-29-32,-3 30-256,-24 25 320,-28 0-64,25 0 353,-25 25-1,0-25-64,0 55 257,0-29-353,0 0 0,0 27-96,0-26 96,0-1-576,27 1-641,-27-2-961,0-25-1697,0 0-4645</inkml:trace>
  <inkml:trace contextRef="#ctx0" brushRef="#br0" timeOffset="7562.42">26750 9057 17584,'-25'26'-160,"25"-26"-256,0 0 127,0 27-255,0-27-513,25 0-2659</inkml:trace>
  <inkml:trace contextRef="#ctx0" brushRef="#br0" timeOffset="7705.44">26802 9507 11755,'-27'79'2978,"27"-79"-3202,-25 27 64,25-27 224,25 26-64,-25-26-512,27 27-3140</inkml:trace>
  <inkml:trace contextRef="#ctx0" brushRef="#br0" timeOffset="7818.44">26827 10090 12812,'-25'52'-1954,"-2"-25"128</inkml:trace>
  <inkml:trace contextRef="#ctx0" brushRef="#br0" timeOffset="7939.45">26855 10354 8680,'0'53'3587,"0"-27"-3363,0-26 577,0 0-481,0 26-256,27-26-1345</inkml:trace>
  <inkml:trace contextRef="#ctx0" brushRef="#br0" timeOffset="8745.5">25559 12394 7623,'-26'-27'640,"-2"1"2083,28 26-801,0 0-321,0-26 65,0 26-801,0 0-481,28-28 32,24 28-63,-27 0 63,30 0-96,-30 28 161,30-2-225,-30 0-32,2 1-128,-2-2 193,-25 30-1,0-3 32,0-25-31,-25 26-1,-27-1 128,24 1 129,-24 1-225,-3-28-32,4 26-160,-3 3-96,27-30 481,2 2-673,25 0 128,0-27 96,25 25-32,30 2 128,-3-27 64,2 0-320,-3 0 32,4 0-256,-3 0-193,2 0-672,-3 0 32,-24-27-64,-2 27-801,3 0-1025,-28-25-2882</inkml:trace>
  <inkml:trace contextRef="#ctx0" brushRef="#br0" timeOffset="8925.51">25610 12738 13837,'-51'-27'512,"51"27"1378,0 0-1057,26 0 31,-26 0-383,54 0-321,-28 0-96,54 0-192,-28 0-801,28 27-1249,-3-27-2498</inkml:trace>
  <inkml:trace contextRef="#ctx0" brushRef="#br0" timeOffset="9487.54">26618 12633 14093,'-28'-27'640,"28"-1"-31,0 28 896,28 0 33,24-25-33,-27 25-288,55 0-31,0 0-129,-2 0-321,28 0-383,29 25-1,-30-25-256,27 0 96,-26 0 64,0 0-256,0 0-96,-28 0 128,-24 0 0,-2 0 0,-24 0 193,-2 0-289,-26 0 224,0 0 128,0 0-224,-26-25-32,-2 25-128,-24-27-128,26 0 160,-28 27 32,2-25-32,-2 25 160,28-27-288,-25 27 192,51 0 0,-29 0-32,29 0-129,29 0 129,-29 0-32,25 27 160,27-27-256,-24 25 320,24 2-224,0 0 128,-24-2-64,-2 30-32,-26-30-96,0 2 192,0-1 193,-26 1-161,-2-27 0,2 27-128,-26-1 0,-2-26-32,2 27 96,-2-27-417,28 0-480,0 0-192,26 0-1217,0 0-160,26 0-737,0 0-5061</inkml:trace>
  <inkml:trace contextRef="#ctx0" brushRef="#br0" timeOffset="9934.56">28577 12578 11498,'52'-52'1153,"-27"25"1634,-25 2-1217,0 25 319,-25-27-511,-2 27-385,2 0-321,-30 0-95,4 27 256,-30 25-129,28-25-159,26 26-1,2-26-512,-1-2 0,26 28 96,0-26-128,0 0-96,26-27 96,-1 26-224,2-26-192,26 0-97,-26-26-95,27-1 31,-3 0 129,4 1 127,-30-26-63,2 25 32,26-26 128,-53 26 95,27 0 129,-27 27 64,0 0 321,0 0 95,0 0-223,-27 27 319,-1 25 193,3 3 160,-27-3-225,24 1-159,28 0-577,-27-1 128,54-25-577,-27 26-832,53-26-1217,-26-27-1538</inkml:trace>
  <inkml:trace contextRef="#ctx0" brushRef="#br1" timeOffset="14226.81">1791 9189 6470,'0'-27'2114,"27"27"-225,-27-27-191,0 27-449,0 0-480,-27 0-64,-1 0-257,3 0 32,-27 0 225,24 27 96,-49 0 96,22 26-32,-25 0 416,3 1-160,22 24-384,3 2-289,-1-28-352,26 2-192,27-1 128,0-1 64,27-25-128,26-1-224,-1 1-545,28-27-640,25 0-97,2 0-512,-2-27-1601</inkml:trace>
  <inkml:trace contextRef="#ctx0" brushRef="#br1" timeOffset="14921.84">2187 9269 11691,'0'26'128,"0"-26"961,0 0-385,0 0-415,0 0-193,0 0-673,0 0-1697,0 0-2018</inkml:trace>
  <inkml:trace contextRef="#ctx0" brushRef="#br1" timeOffset="15036.84">2187 9479 7943,'-25'28'2723,"25"-28"-3268,0 26 33,0-26-321,0 0-1217</inkml:trace>
  <inkml:trace contextRef="#ctx0" brushRef="#br1" timeOffset="15360.87">2347 9321 11659,'0'0'608,"0"-26"1250,0 26-289,0 0 97,27 0-513,-2 0-256,30 0-257,-4-26-63,3 26-417,24 0-128,-24-27 256,26 27-512,-2 0-192,-24 0-353,-2 0-128,-24 0-608,-2 0-1346,-26 0-2402</inkml:trace>
  <inkml:trace contextRef="#ctx0" brushRef="#br1" timeOffset="15563.89">2505 9454 14926,'-26'25'480,"26"-25"801,0 0-416,26 0 993,0 0-481,28-25-224,-2 25-672,28 0-1,26-27-352,-26 27-96,0 0-192,-2-26-705,-24 26-928,-3 0-930,-24 0-6502</inkml:trace>
  <inkml:trace contextRef="#ctx0" brushRef="#br1" timeOffset="17934.02">3802 9057 13452,'0'0'96,"0"-27"129,0 27 31,0 27 769,0-1 544,-25 1-640,25 25-416,0 1-65,-27 1-128,-1-2-95,3 1 63,-2 0-128,27-1-160,-25-24-32,25 24 96,-28-52-576,28 27-97,0-27-576,0 0-609,0 0-1249,0-27-3427</inkml:trace>
  <inkml:trace contextRef="#ctx0" brushRef="#br1" timeOffset="18164.03">3722 9083 13260,'-25'0'-96,"25"0"-64,25 0 961,-25 0 544,28 0-320,-1 0-417,25 0-255,1-26-161,-1 26-96,28 0-64,-28-27-32,3 27-288,-30 0-385,30 0-320,-55 0-608,25 0-1442,-25 0-1345</inkml:trace>
  <inkml:trace contextRef="#ctx0" brushRef="#br1" timeOffset="18353.04">3722 9321 8808,'-25'53'3459,"25"-53"-4067,0 0 1729,25 0 736,3-25-223,-1 25-737,25 0-545,-24-28-320,24 28 64,1 0-96,-1-26-224,-27 26-417,30 0-640,-55 0-961,0 26-1505</inkml:trace>
  <inkml:trace contextRef="#ctx0" brushRef="#br1" timeOffset="18521.05">3670 9639 8968,'-25'27'3203,"-3"-27"-3235,28 0 577,28 0 896,-3 0 32,2 0-736,-2-27-385,30 27-192,-3-26-160,1 26-608,-1-27-898,28 0-1729</inkml:trace>
  <inkml:trace contextRef="#ctx0" brushRef="#br1" timeOffset="18849.07">4782 8606 12235,'-52'-27'545,"52"27"1505,-28 0-1058,1 27-191,2 0 577,-30 26-161,30 0-481,-2-1 225,-26 28-512,26-1-65,27 1 0,-25 25-223,25-25-161,-25 0-64,25-1 64,25-26-97,0-1-95,2 2-128,1-1-673,-3-26 96,2-1-96,-2 1-96,3-27-384,24 0-929,-25 0-3524</inkml:trace>
  <inkml:trace contextRef="#ctx0" brushRef="#br1" timeOffset="19094.09">4939 9030 14733,'0'27'-128,"0"-1"160,0 1 545,0-2 672,0 2 192,-26 26-640,26 1-609,0-2-63,0-24 63,-26 24-481,26-26 1,0 1-481,26-27-928,-26 25-962,26-25-1248</inkml:trace>
  <inkml:trace contextRef="#ctx0" brushRef="#br1" timeOffset="19317.09">5286 8950 12619,'-55'0'193,"29"27"1248,-28-1-224,2 28 641,-2-1-193,3-28-447,-4 29-418,29-28-479,0 1-289,26 0-64,0-1-32,26 0 96,-26 2-673,54-28-576,-27 25-224,24-25-1122,29 0-3266</inkml:trace>
  <inkml:trace contextRef="#ctx0" brushRef="#br1" timeOffset="19458.09">5523 9401 13196,'-26'78'1217,"-2"-50"801,2-2-513,0 27-415,-28 0 31,2-26-801,27 25-480,-4-25-129,3-1-832,26 1-640,-26 0-2788</inkml:trace>
  <inkml:trace contextRef="#ctx0" brushRef="#br1" timeOffset="21744.24">5893 8659 12619,'0'0'32,"-26"0"801,26 0-320,0 27 288,-26-27 448,26 0-705,0 27-544,-26-27-64,26 26-32,0-26-288,0 26-513,26-26-545,-26 26-1024,0-26-1121</inkml:trace>
  <inkml:trace contextRef="#ctx0" brushRef="#br1" timeOffset="21905.25">5998 8686 6502,'27'0'2466,"-27"0"-1665,0 0 0,0 0 800,0 0-288,0 27-736,-27-1-513,27-26-64,0 26-96,0 0-673,27 1-993,-27 0-1697</inkml:trace>
  <inkml:trace contextRef="#ctx0" brushRef="#br1" timeOffset="22465.28">6317 8659 11050,'0'0'833,"0"0"-737,0 0-32,0 0 1377,0 27 353,0 26-769,0-27-288,0 27-225,0 27 1,0-28-193,0 28-192,-27 0-64,27-1 0,0-26 0,0-26-96,-25-1 128,25 0 32,0-26 1,0 0-33,0 0 32,0 0-160,0-26-257,25 0 1,-25-1 64,27 0-96,-2 1-65,30-1 129,-30 27 64,2 0 96,1 0 0,-3 0 64,2 27 32,-2-1 96,-25 1-96,28 26 128,-28-27 160,-28 2 161,28-3 63,-25 2-256,-27-1 1,24 1-129,1-27 160,-25 0-352,24 25 64,3-25-256,25 0-161,0 0-352,-27-25-576,27 25-1345,27 0-1346</inkml:trace>
  <inkml:trace contextRef="#ctx0" brushRef="#br1" timeOffset="22784.3">7058 9110 8744,'0'-27'32,"0"1"1601,0 26 33,-25 0 384,25 0-641,-30 0-448,-20 26-256,23 1 288,-1-2-160,1 2 127,2 26 65,0-26-608,-2 0-97,27 25-256,0-24-96,0-3 32,27 2 64,-27-27-96,50 26-416,-23-26-481,28 0-320,-5 0-321,5 0-1024,-3-26-2915</inkml:trace>
  <inkml:trace contextRef="#ctx0" brushRef="#br1" timeOffset="23222.32">7270 9057 10730,'-25'0'897,"25"-27"192,0 0 32,25 27 160,0-26 320,2 26-608,1-27-384,24 27-225,-27 0-63,3 0-193,-1 0 128,25 27 128,-24-27-256,-28 26 33,25 1 159,-25 0-64,0-1-64,-25 1 129,-3 25-33,1-25-64,2 26-96,-30-26-64,3 25 0,27-24 0,-3-3 129,28-25-386,0 27 321,0-27-128,0 26-128,28-26 192,-28 0 65,52 27-33,-27-27 0,3 0-481,24-27-576,3 27 33,-30-26-258,27 26-543,-24-27-1763,-28 27-4387</inkml:trace>
  <inkml:trace contextRef="#ctx0" brushRef="#br1" timeOffset="23410.33">7375 9269 12876,'0'0'1729,"0"0"-1665,0-27 385,27 27 159,-2 0 129,3 0-321,-1 0-255,-2 0-129,30 0-192,-30 0-609,27 27-897,3-27-1857</inkml:trace>
  <inkml:trace contextRef="#ctx0" brushRef="#br1" timeOffset="23842.36">8223 9110 8968,'0'-27'1569,"0"1"898,-28 26-738,28 0-575,-26 0 63,-25 26-224,22 1-193,-49 25 193,24-25-256,3 26 64,22 0-385,3-27-384,26 2 32,0-3-256,0 2 352,0-27-416,26 26 96,3-26-353,22-26-95,3 26 127,-28-27-351,26-26 191,-23 27-32,22-27 97,-25 26-65,2-26-96,-28 26 289,26 2 288,-26-2 96,0 27 160,26 0 128,-26 0 64,0 0 321,0 27 128,-26-2-129,26 29 33,0-28-193,0 1-416,0 26 193,0-27-258,0 2-415,26-28-513,-26 25-768,26-25-1314</inkml:trace>
  <inkml:trace contextRef="#ctx0" brushRef="#br1" timeOffset="24079.37">8673 8713 13612,'0'26'-96,"-26"-26"385,26 26 287,0-26 513,0 26-480,0 1-545,-29 0-256,58-27-577,-29 0-1345,0 26-3395</inkml:trace>
  <inkml:trace contextRef="#ctx0" brushRef="#br1" timeOffset="24228.38">8805 8686 9480,'0'27'2275,"0"-1"-1827,-26 0 545,26 0 192,-29 1-128,29 26-801,-25-26-256,25-27-320,0 27-961,0-27-2146</inkml:trace>
  <inkml:trace contextRef="#ctx0" brushRef="#br1" timeOffset="24481.4">9174 8262 14926,'28'27'608,"-1"26"866,-2-1-738,2 1 321,-27 27 993,0-1-192,-27 28-993,-25 25-289,-1 26-223,1-26-193,-3 2 128,4-29-256,22-25-128,4-27-1025,-2-1-1121,2-25-1249</inkml:trace>
  <inkml:trace contextRef="#ctx0" brushRef="#br1" timeOffset="25003.43">9783 9057 10762,'0'0'5573,"0"0"-5317,0 0 865,52-27-480,-22 27 288,20 0-64,5 0-545,-3 0 0,1 0-384,-1 0 224,3-27-768,-30 27-289,27 27-545,-52-27-1568,28 0-3909</inkml:trace>
  <inkml:trace contextRef="#ctx0" brushRef="#br1" timeOffset="25164.43">9865 9215 15822,'-30'27'545,"30"-27"-65,30 0 353,20 0 32,5 0-160,-3 0-353,1 0-192,26 0-128,1 0-833,-27 0-1633,-1 0-4324</inkml:trace>
  <inkml:trace contextRef="#ctx0" brushRef="#br1" timeOffset="27347.56">10763 8554 8263,'0'-27'993,"0"27"64,0 0-320,0 0 384,0 0 609,0 27-641,0-27-769,0 25-256,0 2 0,0-27-64,0 27-480,26-27-609,-26 26-1602,0-26-1889</inkml:trace>
  <inkml:trace contextRef="#ctx0" brushRef="#br1" timeOffset="27494.57">10949 8501 7943,'0'26'1986,"0"-26"-1826,0 0 833,0 27 128,0-2-64,-28 2-641,28-27-416,0 27-448,0-1-2339</inkml:trace>
  <inkml:trace contextRef="#ctx0" brushRef="#br1" timeOffset="29316.67">11107 8898 6566,'-26'-27'1890,"26"1"-33,0-1 385,0 27-608,0-27-481,0 27 32,0 0-96,0 0-288,0 0-705,0 0-64,0 27 481,0 0 31,0-1-256,0 1-63,0 25-65,0 1-64,0 1-64,-26-1 64,26-28 96,0 29-352,0-28 160,0 1-128,0-27 0,0 27-289,0-27 129,26 0 128,-26 0 128,0 0-32,0-27-353,26 0 129,-26 1-192,26-1 63,2 0 97,-28 27 128,26-25 0,-26 25 96,26 25 160,-26-25 96,26 27 32,-26 0 0,28-1 0,-28 1-64,26 0 1,0-27-1,-26 0 128,26 0 0,2-27-224,-2 0 224,25-26-384,-22 26 160,-3-25-64,0-1 32,28 26-64,-28-26-64,25 28 64,-24-2-416,1 27-385,-3-27-448,-25 27-1506,27 0-3523</inkml:trace>
  <inkml:trace contextRef="#ctx0" brushRef="#br1" timeOffset="30714.75">11929 8898 8968,'0'-53'705,"0"26"1697,0 27-1217,0-27 417,0 27 127,0 0-672,0 0-897,0 27 257,0 0 255,0-1 161,0 1-513,0 25 193,-28 1-321,28-26 160,-27 26-384,27-1 289,0 2-353,-25-28 288,25-26-320,0 27 160,0-27-64,0 0 0,0 0 224,25 0-96,-25-27-32,27 1-128,1-28 0,-3 29 32,27-28-353,-24 26 161,-1-26 192,25 26-128,-24 27 32,-28-25 64,25 25 160,-25 0 0,0 25 224,27 2-31,-27-1-33,0 1 32,0 0 0,0 26-127,0-28 31,0 2-224,0 0 32,25-1 0,-25 1-321,0-27-928,28 27-865,-1-27-1537</inkml:trace>
  <inkml:trace contextRef="#ctx0" brushRef="#br1" timeOffset="33257.9">12667 9003 7142,'30'-26'2114,"-30"-1"-608,25 27-289,-25-25-32,0 25-32,0-27-320,0 27-161,0 0-159,0 0-161,0 0-95,-25 0-193,-5 0-32,5 27 96,-2-27 224,2 25 257,-30 28-33,5-26 257,-5 26-321,30-26-63,-2-2-225,2 2-160,25-27-32,-30 27-64,30-1-192,30-26 384,-30 27-416,25-27 256,-25 0 160,27 0-416,26 0-129,-26-27 193,23 27-160,-23-26-64,26-1 255,-26 0 1,28 2 160,-30-2-64,0 1 32,2-1-32,-27 0 128,28 1-64,-28-1-64,0 27 320,0 0 33,0 0 31,0 0-64,0 27-288,-28-1 288,28 1 161,-27 0-1,2 26-192,25-28-160,0 2 0,0 0-256,0-1-160,0-26-289,25 27-704,2 0-769,1-27-2466</inkml:trace>
  <inkml:trace contextRef="#ctx0" brushRef="#br1" timeOffset="34522.97">13463 8977 7206,'0'-27'2210,"0"2"225,0 25-834,0 0-576,-25 0-352,25 0-129,-29 0-63,-22 0 95,24 25 161,-26 2 192,26-1-32,-27 28 128,3-28-192,24 1-513,27-2-64,0 2-224,27 0-96,-2-1 160,1-26 32,55 27-224,-28-27-641,-1 0-672,3-27-353,22 27-1344,-22 0-4582</inkml:trace>
  <inkml:trace contextRef="#ctx0" brushRef="#br1" timeOffset="34815.99">13965 8527 12684,'0'0'800,"0"0"257,0 27-160,-26-27 897,26 0-737,0 25-833,0 2 0,0 0-224,0-1 32,0 1-608,0-27-770,0 27-1376,0-27-2467</inkml:trace>
  <inkml:trace contextRef="#ctx0" brushRef="#br1" timeOffset="34954.99">14099 8606 11274,'0'27'737,"-28"-27"128,28 26 0,-26-26-97,26 27-95,0 0-641,0-1-545,0 0-2497</inkml:trace>
  <inkml:trace contextRef="#ctx0" brushRef="#br1" timeOffset="37222.11">3590 11387 5829,'-25'-26'1089,"25"26"1089,0 0-737,0 0 289,0 0-1057,0 0-65,0 26 674,25 1-354,2 0-255,-27 23-160,28 5-65,-3 24-160,-25 1-128,27-26-31,-27 24-65,0-24 32,0-30 0,0-24 0,0 0 160,0 0 64,0 0 225,0-24-545,0-2 96,-27-2-288,27-50 224,-25 24-128,25 2-481,0-28-31,25-2-33,2 5 257,-2 24 159,3 1 65,-1-3 64,25 30 96,-24-3 64,24 28 32,1 0 97,-26 28 95,23 24-96,5 0 32,-28 2-32,-2 25 1,0 1-33,-25 27 32,0-27 32,-25-30 64,-27 32 129,-3-56-1,5-2-192,-5 4-95,-22-1-226,22-27 97,3 0-448,-1 0-225,26-27-352,2 27-1057,25-28-2402</inkml:trace>
  <inkml:trace contextRef="#ctx0" brushRef="#br1" timeOffset="37525.14">4835 10963 13132,'0'0'288,"-28"0"-352,3 0 801,-2 27-65,-26 25 994,1 1-193,-3 26-608,3 1 192,-1 27-64,1-2-256,27 2-545,-5-27-96,30 0-96,0-2-160,55-24-449,-3-4-448,1 5-608,54-30-930,-2-25-3042</inkml:trace>
  <inkml:trace contextRef="#ctx0" brushRef="#br1" timeOffset="38077.17">5311 11254 11755,'0'0'320,"0"0"96,0 0 609,0 0 769,0 27-225,0 1-608,0 24-224,0-26-96,-25 28-225,25-4-256,0 5 129,-29-28-386,29 25 1,0-24 0,0-3-672,0 2-386,0 1-767,29-28-386,-29 0-543,25-28-545</inkml:trace>
  <inkml:trace contextRef="#ctx0" brushRef="#br1" timeOffset="38330.18">5681 11174 12491,'28'-52'545,"-28"52"672,-28 0 32,28 0-704,-52 28 127,26 23 353,-28-23-160,2 24-128,24 0 192,-24 2-513,52-27-320,-26 25 96,26-27-96,0-25-128,0 28 129,0-1-33,26-27-161,0 27 226,0-27-546,2 26-480,24-26-512,-26 0-705,28 0-2434</inkml:trace>
  <inkml:trace contextRef="#ctx0" brushRef="#br1" timeOffset="38485.18">5867 11705 13100,'0'54'96,"0"-2"833,0-26 0,-26 2 512,26-2 0,-26-2-736,26 4-449,-28-1-288,2-2-224,26 3-1185,-26-28-1570</inkml:trace>
  <inkml:trace contextRef="#ctx0" brushRef="#br1" timeOffset="39027.21">6978 11361 12427,'-25'-28'0,"-2"28"1410,-1 0-738,1 0 449,-23 28 257,23-28-257,-26 26-545,26 28 161,2-29-193,-3 28-159,1-26 31,27 26-512,0-27 96,27 2 128,1 24-480,-3-24-129,2-28-31,26 0-545,-26 0-737,23 0-1056,5 0-2980</inkml:trace>
  <inkml:trace contextRef="#ctx0" brushRef="#br1" timeOffset="39266.24">7295 11018 13292,'27'-28'192,"1"28"929,-3 0-384,2 28 320,-27-4 192,25 29-192,-25 26-224,0 28-192,-25-27-385,-2 50 64,2-48-192,-3 23 193,-24-24-353,27-29 64,-5 2 0,30-28-1057,-25-2-673,25 4-1761</inkml:trace>
  <inkml:trace contextRef="#ctx0" brushRef="#br1" timeOffset="39781.25">8673 11361 11434,'-26'0'833,"26"0"1409,0 0-832,26 0-97,-26 0-96,26-28-544,25 28-33,-22 0-608,22 0 64,4 0 97,-3 0-706,-27 0-256,4 0-576,-3 0-1185,-1 0-3364</inkml:trace>
  <inkml:trace contextRef="#ctx0" brushRef="#br1" timeOffset="39929.28">8750 11466 13708,'-25'25'1025,"25"3"-704,0-28 351,25 0-191,30 0 352,-3 0-609,1 0-96,28-28-480,25 28-1346,-29-25-2914</inkml:trace>
  <inkml:trace contextRef="#ctx0" brushRef="#br1" timeOffset="41972.4">9865 10831 8936,'0'0'769,"0"0"96,0 0 736,0 28 353,0-4-449,0 2-672,0-26-545,0 28-192,0-2-96,0-26-320,0 0-705,0 27-1473,0-27-3204</inkml:trace>
  <inkml:trace contextRef="#ctx0" brushRef="#br1" timeOffset="42119.4">10022 10831 11819,'0'28'0,"0"-28"-64,0 24 256,0-24-96,0 26-32,0 2-416,25-2-3236</inkml:trace>
  <inkml:trace contextRef="#ctx0" brushRef="#br1" timeOffset="42863.45">10471 10963 11210,'0'-26'449,"-25"26"672,25 0-577,0 26 641,0 1 225,0 1-321,0 21-257,0 6-127,0-3-96,-27 3-193,27 25-288,-25-2 0,25-24 0,-28-4 97,28 5-225,0-28 160,-27-27-128,27 0 224,0 0-96,0 0-160,27-27-416,-27 0 320,28-26-225,-3 28-159,27-2 96,3 0 63,-30 27 193,30 0 96,-30 0-32,2 0 32,-2 27 32,-25 0 0,26-2 32,-26 0 32,0 3 0,-26 26 513,1-28-225,-27-26 225,-3 26-417,30 2 64,-30-28 32,3 0-128,27 0-192,-3 0-32,1-28-416,27 28-321,0-26-576,27 26-1186,1-26-2466</inkml:trace>
  <inkml:trace contextRef="#ctx0" brushRef="#br1" timeOffset="43271.47">11450 11229 7463,'0'-28'256,"0"28"1185,-25-27-320,-1 27 961,0 0-256,-2 27-577,-24-27-64,26 28 32,-28-3-256,2 2-64,24 25-128,2-24-353,0-2-31,0 1-225,26 25-224,0-52 96,26 25 128,0 3-320,28-28-129,-2 0-671,2 0-290,24 0-415,2 0-962,0-28-3362</inkml:trace>
  <inkml:trace contextRef="#ctx0" brushRef="#br1" timeOffset="43770.5">11662 11174 9609,'0'-24'832,"27"-4"802,-27 28-257,28 0-352,-3-27 385,2 27-450,-2 0-383,4 0-97,22 0 1,-24 27-257,1-27 96,24 28 1,-27-4-65,-25 3 128,28 1-191,-28-3 63,0 30 224,0-31-31,0 4-129,0-2 128,-28 1 65,3 0-353,25-2-64,-27 0 0,2 3-64,25-1-96,0-27-224,0 27 32,0-27-225,25 26 1,2-26-193,-2 0-32,3 0 385,-1 0-192,-27 0 63,25 0 193,2 0 128,1 0 0,-28 0-129,25 0-447,2 0-706,-27-26-704,25 26-1121,-25 0-1761</inkml:trace>
  <inkml:trace contextRef="#ctx0" brushRef="#br1" timeOffset="44243.53">11849 11387 15278,'0'0'-160,"0"0"768,25 0-127,2 0 448,1 0-513,-3 0-256,27 0-160,3 0-480,-3 0-1346,1 0-3523</inkml:trace>
  <inkml:trace contextRef="#ctx0" brushRef="#br1" timeOffset="44762.56">12774 11150 12716,'0'-28'800,"0"28"1442,-27 0-1121,2 0-288,0 0 128,-5 28 64,-22-4-320,-1 3 224,1 26-129,27-26-319,-30 25-129,55-24-352,-25-2 64,25 1-160,0 0 32,0-27 224,25 0-384,30 0-128,-30 0-513,27-27 96,1 0-160,-1 1 417,-22-26-1,20 24-63,-23 1 95,1-26 1,-3 26 352,-25 3 160,0 24 64,0 0 512,0 0-127,0 0-193,-25 24 257,25 3 255,-28 26-127,1-26 160,2 25-609,25-24-32,0-2-224,0 28-160,0-54-769,25 25-320,2-25-289,26 0-1729</inkml:trace>
  <inkml:trace contextRef="#ctx0" brushRef="#br1" timeOffset="45026.57">13463 10698 14381,'0'0'288,"0"0"257,-25 27 384,25-27 736,0 25-351,-29 3-1026,29-1 128,-26-1-448,26 2 160,0-4-512,0 2-545,0 2-480,26-28-1442,3 26-3971</inkml:trace>
  <inkml:trace contextRef="#ctx0" brushRef="#br1" timeOffset="45193.58">13621 10725 14413,'0'0'288,"0"25"289,0-25-129,0 28 1122,0-1-673,-26-1-577,26 2-192,-25-4-192,-4 2-448,29 2-1346,-26-2-2915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13T20:15:5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4232 5986 9641,'0'-28'1601,"0"28"1474,0 0-993,0 0-737,0 28-608,0-2 160,-27 26-513,27-25 321,-25-2-673,25 30 416,0-31-832,0 4 736,0-28-896,0 27-225,0-27-224,25 0-704,-25-27-706,27-1-2433</inkml:trace>
  <inkml:trace contextRef="#ctx0" brushRef="#br0" timeOffset="160">4364 5958 8808,'0'0'2626,"0"28"-960,0-28 320,0 26-353,-27-2-159,27 31-866,0-30 1,-25 3-481,25-1-64,0-3-160,0 4-641,0-1-1056,25-1-2243</inkml:trace>
  <inkml:trace contextRef="#ctx0" brushRef="#br0" timeOffset="622.03">4549 6779 11659,'0'27'992,"27"-27"-639,-27 0 448,0 0 63,28 0-95,-3 0-256,27 0-321,-24-27-96,24 27 32,3-25-64,-3-2 64,-27-1-64,1 1-64,3 2 32,-4-2 0,-25 2 128,-25-3-95,-4 1-33,3 27 64,1 0 192,-27 0 96,24 0 161,-24 27 63,25 1-223,-1-3 351,3 2-159,-2 25 128,27-24-737,0 24 288,0-25-96,27-2-256,26 3 0,-1-1-417,3-27-608,-3 0-64,28 0-1089,-29-27-2851</inkml:trace>
  <inkml:trace contextRef="#ctx0" brushRef="#br0" timeOffset="887.05">5423 6012 12171,'0'0'929,"0"0"384,-26 24 32,26 4 161,0-28-321,0 27-897,-26-2-224,26 3-288,0-1-769,0-3-1377,0-24-2371</inkml:trace>
  <inkml:trace contextRef="#ctx0" brushRef="#br0" timeOffset="1026.05">5477 6012 9705,'0'24'1633,"0"4"97,-28-1-385,28-2-288,0 3-576,0-1-481,0-3-737,0 4-1922</inkml:trace>
  <inkml:trace contextRef="#ctx0" brushRef="#br0" timeOffset="1319.07">5872 6514 16879,'0'26'417,"0"-26"-1410,0 27 897,0-27-289,0 0-607,27 0-2820</inkml:trace>
  <inkml:trace contextRef="#ctx0" brushRef="#br0" timeOffset="1427.08">5927 6727 11947,'0'27'448,"0"-27"1474,0 0-1089,0 0-673,0 0-1697</inkml:trace>
  <inkml:trace contextRef="#ctx0" brushRef="#br0" timeOffset="3412.19">7356 6223 13516,'0'0'609,"0"27"-833,0-1 1537,0 1 385,-27 25-545,27 29-96,-28-29-257,28 27-383,-25 1-33,-2 0-32,27-28-95,0 0-257,0-24-192,0-1 224,0-27-1025,0 0 0,0 0-673,27 0-736,-2-27-2403</inkml:trace>
  <inkml:trace contextRef="#ctx0" brushRef="#br0" timeOffset="3768.21">7488 6303 13292,'0'0'513,"0"0"-97,0 0 353,25 0 96,3-27 416,-1 27-448,-2 0-449,30 0 32,-30 0 1,27 27-97,-26-27 32,-26 24-512,29 4 577,-29-1-65,0-1 160,-29 2-319,-22 24 159,24 0-128,-27 3-96,3-3 96,-4-27 65,30 30 95,25-28-384,-27-2 96,27 2 128,27-27-31,-2 25-322,30 3 193,-4-28-320,3 0-641,24 0-416,-24 0-545,-2 0-544,2 0-2627</inkml:trace>
  <inkml:trace contextRef="#ctx0" brushRef="#br0" timeOffset="4048.23">8149 6912 14125,'26'0'608,"-26"26"962,0-26-161,0 0 1,0 0-257,28 26-545,-28-26-512,0 0 0,0 0 289,0 0 255,0 0-31,-28 0-225,28 0-288,-26 0 705,0 0-705,26 27 96,-26-27-320,26 0 353,0-27-1475,0 27-1184,26-26-545,0 0-4612</inkml:trace>
  <inkml:trace contextRef="#ctx0" brushRef="#br0" timeOffset="4409.25">8415 6382 10025,'0'-55'609,"0"31"2626,26-3-1378,-26 1-63,26 26-288,0-27-610,2 27-447,24 0 448,2 0-385,-2 0-192,0 27 161,1-1-1,-1 1-31,3 25-65,-30 29-32,-25-29-63,0 27 255,0 1-31,-25-28-385,-30 3 384,30-3-319,-2 1-161,27-26 0,-25-1-161,25-26-511,0 0-834,0 0-672,0 0-256,0 0-1281,0-26-5286</inkml:trace>
  <inkml:trace contextRef="#ctx0" brushRef="#br0" timeOffset="4571.26">8704 6647 12427,'0'0'1794,"0"0"0,27-27-385,1 27-352,-3 0 96,2 0-801,27 0-63,-3 0-417,29 0-161,-28 0-1280,3 0-1858</inkml:trace>
  <inkml:trace contextRef="#ctx0" brushRef="#br0" timeOffset="4849.26">10001 6064 17680,'0'0'64,"0"27"897,-25-2 256,-2 30 961,-1-3-480,-24 28-385,-1-1-608,1 1-225,-3-2-191,5-23-225,-2 22-64,22-22-64,5-28-641,25 25-864,0-27-802,0-25-896,25 28-4004</inkml:trace>
  <inkml:trace contextRef="#ctx0" brushRef="#br0" timeOffset="5135.29">9896 6859 15630,'0'-28'641,"0"3"192,0-27-481,25 25 32,3-28 481,24 30-544,-25-2-161,1 2-96,-3 25-64,2 0 32,-2 25 128,-25 2 64,0-2 32,-25 2-31,-2 1-97,2-1-224,-30-2 384,3 2-705,24-27-415,-24 0-802,27-27-2017</inkml:trace>
  <inkml:trace contextRef="#ctx0" brushRef="#br0" timeOffset="5466.31">9447 6327 14605,'-27'-51'673,"2"25"96,50-1-385,2-25-32,-2 25 898,3-1-674,24 28 129,-27 0-609,30 0 32,-28 0 32,-2 28 192,-25-1-63,0-3 447,-25 4-127,-2-1-64,-28-1-225,5 1-160,-5-3 0,3-24-320,27 0-64,-3 0-1218,1 0-1376,27-24-8393</inkml:trace>
  <inkml:trace contextRef="#ctx0" brushRef="#br0" timeOffset="7412.42">11035 6886 14157,'0'26'224,"0"0"-320,0 0 769,-28 1 95,2 0 642,0-1-449,0 1-705,-2-2-96,-24 2-192,27 0-705,-4-27-1409,29 0-3427</inkml:trace>
  <inkml:trace contextRef="#ctx0" brushRef="#br0" timeOffset="7874.45">12701 5986 11146,'27'0'993,"-27"0"544,0 26-672,0-26 128,-27 24-96,27 4-673,0-1-224,0-27-128,0 25-865,0-25-1249,0 0-1441</inkml:trace>
  <inkml:trace contextRef="#ctx0" brushRef="#br0" timeOffset="8003.45">12833 6012 7623,'0'0'2434,"0"24"-832,0-24-321,0 28-448,-25-1-97,25-2-576,0 3-288,0-1-961,0-27-2082</inkml:trace>
  <inkml:trace contextRef="#ctx0" brushRef="#br0" timeOffset="8319.44">13205 6064 12459,'27'0'545,"-27"0"1313,0 27-513,0-2 320,0 30-511,-27-3-322,-1 1 193,3 26-512,-2 2 320,-26-3-641,53-25-64,-27 27 32,27-28-160,0 3-352,27-30 512,-27 27-1089,53-24-352,-26-28-321,-2 27-736,30-27-2787</inkml:trace>
  <inkml:trace contextRef="#ctx0" brushRef="#br0" timeOffset="8492.48">13045 6620 13260,'-25'0'1698,"-2"0"832,27 0-2082,0 0 97,27 27-129,-2-27-95,2 0-321,26 0-321,-1 0-736,3 0-1313,-4 0-3587</inkml:trace>
  <inkml:trace contextRef="#ctx0" brushRef="#br0" timeOffset="8698.49">13813 5931 16239,'0'27'801,"-26"-27"-353,26 28 673,0-2-480,-26-2-609,26 4-513,0-1 1,0-27-1602,0 25-3427</inkml:trace>
  <inkml:trace contextRef="#ctx0" brushRef="#br0" timeOffset="8840.5">13919 5958 11627,'0'28'128,"0"-2"1345,-26-2-896,26 31 127,0-30-512,0 3-864,0-1-3108</inkml:trace>
  <inkml:trace contextRef="#ctx0" brushRef="#br0" timeOffset="9075.51">14368 6355 15342,'0'27'-705,"0"-27"-576,0 0-2274</inkml:trace>
  <inkml:trace contextRef="#ctx0" brushRef="#br0" timeOffset="9207.52">14368 6595 15022,'0'52'416,"-25"-52"-320,25 25 225,0-25-33,0 0-160,25 0-641,-25 0-5156</inkml:trace>
  <inkml:trace contextRef="#ctx0" brushRef="#br0" timeOffset="13191.75">15560 6276 6438,'25'-26'1281,"-25"-1"1217,0 27-224,28-28-352,-28 4 0,0 24-1025,0 0-385,-28-27 33,28 27-321,-25-28 96,-2 28 225,2 0-321,-3 0-192,-24 28 256,-3-1 65,3-3 127,2 4-63,-5 25 95,30-26 33,-2 25-385,-1-25-481,28-1 578,0 2-257,0-2-225,0 0 322,28-26-354,-1 26-255,23-26-353,5 0-32,-30-26 449,27 0-161,3 0 225,-30-2 160,2 2 63,1-29 1,-3 31 96,-25-3 128,0 1-32,0-1 321,0-1 159,0 28 129,0 0 63,0 0 33,0 0-192,0 28-289,0-1-64,-25-1 545,-3 53-225,1-26-224,27 27 321,-25-28-289,0 3-160,25-3-256,0 0 128,0-24-64,0-1-448,0-2-897,0-25-1026,25 27-95,0-27-4004</inkml:trace>
  <inkml:trace contextRef="#ctx0" brushRef="#br0" timeOffset="13527.77">15692 6831 14029,'0'0'256,"0"0"1570,0 0-609,0 0 256,0 0-576,28 0-480,-28 0-193,0 28 64,0-28 128,0 0-319,0 27 95,0-27-64,0 26 64,0-26-96,0 0 353,0 0 127,0-26-160,0 26-127,0-27-65,25-1-160,-25 3 448,0 25-159,0 0 95,0 0-416,0 0-256,0 0-577,-25 0-320,25 0-1505,0 0-577,0 0-4324</inkml:trace>
  <inkml:trace contextRef="#ctx0" brushRef="#br0" timeOffset="13823.79">16276 6171 15214,'25'0'576,"-25"0"1570,0 24-1217,0 4 1185,-25 25-544,25-2-417,0 4-96,-27 25-96,27-2-641,-28-23 161,28-3-481,0 0 224,-26 3-256,26-30-481,0 2-95,0-2-1058,-26-25-1120,26 28-129,26-28-3235</inkml:trace>
  <inkml:trace contextRef="#ctx0" brushRef="#br0" timeOffset="14220.81">17439 6064 6982,'53'-78'3620,"-26"78"-866,-2-28-608,-25 28 32,28 0-448,-28 0-577,-28 28-352,28-2 704,-25 26 97,-2 0-417,2 3-224,-30 24-481,3-2 289,-1-22-513,26-1-128,2-2-256,-1 0 192,-3-25-64,4 1-96,25-3-929,-26 2-96,26-2-448,0 2-866,0-27-608,26 28-2338</inkml:trace>
  <inkml:trace contextRef="#ctx0" brushRef="#br0" timeOffset="14812.84">17544 6727 12876,'-25'-28'1889,"25"28"1,0-27-448,0 27-546,0-25 770,0-2-801,25 2-961,-25-3 96,28 1 0,-1 27-64,-27 0-225,25 0 578,2 0-353,-27 27-161,0 1 610,0-3-417,0 2 256,-27-2 160,2 2-191,-2 1-1,-1-1-288,3-27-353,-2 0-512,2 0-1153,-3-27-1633</inkml:trace>
  <inkml:trace contextRef="#ctx0" brushRef="#br0" timeOffset="15234.87">17068 6223 14349,'-25'-28'513,"-1"4"1472,26-3-1440,0 27 640,26-28-480,-26 3-994,52-2 610,-24 27-481,-2-28 160,0 28-128,-1 0 512,4 28-480,-29-28 192,26 27 192,-52-2 289,26-25 255,-29 28-479,-22-28-321,25 27 288,-29-27-384,30 0-1025,-30 0-1505,55 0-4613</inkml:trace>
  <inkml:trace contextRef="#ctx0" brushRef="#br0" timeOffset="15681.89">18524 6859 15630,'0'27'417,"0"-1"1472,0 0-223,0 27 64,-27-26-545,2-1-865,-30 1-288,30-2-801,-2 2-1537,2-27-2626</inkml:trace>
  <inkml:trace contextRef="#ctx0" brushRef="#br0" timeOffset="17713">20481 5931 8327,'0'0'1089,"0"-27"1410,0 27-1,0 0-1089,0 27-287,0-27-642,0 27-32,-25-27 33,25 28-289,0-2-128,0-2-64,0-24-288,0 28-609,25-28-993,-25 0-2594</inkml:trace>
  <inkml:trace contextRef="#ctx0" brushRef="#br0" timeOffset="17879.02">20616 5931 11915,'0'27'-224,"0"-27"1409,0 28-353,0-2 322,0-2-482,0-24-704,0 28-256,0-1-1121,0 26-3140</inkml:trace>
  <inkml:trace contextRef="#ctx0" brushRef="#br0" timeOffset="18383.05">21172 6462 6245,'25'-26'3620,"-50"-2"-3044,25 2 2083,-28 26-897,28 0-289,-27 0-480,-25 0-609,27 54 193,-3-28 192,-24 26-1,-3 1 65,30 0-224,0-1-481,-2-25-96,27 1 96,0-1-384,0-2 544,27-25-512,-2 0 32,0 0-417,30 0 0,-30-25 65,30-2 31,-30-28 65,2 30 96,-2-2-65,2 2-31,-27-30 160,28 55 256,-28-26 64,0 26 352,0 0 128,0 26-95,0 1 63,-28 1 161,28 24-289,-27-27-320,27 30-64,0-28-192,27-2-32,-27-25-513,28 27-736,-3-27-1570</inkml:trace>
  <inkml:trace contextRef="#ctx0" brushRef="#br0" timeOffset="18607.06">21728 5879 15086,'0'25'-128,"0"-25"1121,-27 27 32,27-27 192,0 27-481,0 1-800,-28-2-128,28-26-609,0 24-1152,28 4-2916</inkml:trace>
  <inkml:trace contextRef="#ctx0" brushRef="#br0" timeOffset="18765.07">21833 5931 10570,'0'27'992,"0"-27"-799,-25 28 832,25-2-64,0-2-161,0 4-704,0-1-928,0 26-2019</inkml:trace>
  <inkml:trace contextRef="#ctx0" brushRef="#br0" timeOffset="19015.08">22335 6408 19026,'0'28'-1730,"0"-28"833,0 0-1313,0 0-513,0 0-992</inkml:trace>
  <inkml:trace contextRef="#ctx0" brushRef="#br0" timeOffset="19139.09">22363 6595 11530,'-28'52'1057,"2"-52"129,26 0-354,0 25-704,0-25-352,0 0-3267</inkml:trace>
  <inkml:trace contextRef="#ctx0" brushRef="#br0" timeOffset="21179.21">23420 6382 5925,'-25'-27'288,"25"-1"1922,0 28-608,0-24-225,25-3-31,-25 1-546,28-1-159,24-1 32,-27 4 63,30-3-63,-3-1-161,-24 3-63,-1 25-97,-2 0-64,0 0-159,5 0-97,-5 0 64,-25 25 0,0 3 96,0 23 0,-25 4-32,-30 22-32,30 4-160,-30 25 353,3 0-321,-3-27 288,5 1-192,23 0-64,-1-27 160,28-27-96,28 27-192,-1-53 64,23 27-512,5-27-65,-30-27-160,30 27 161,-28-53 223,-27 27 97,-27-27 320,-28-27 128,-25 28 289,3-3 223,24 3 1,1-1-32,-3 0-513,55 1-32,-25 26-128,50-28-224,0 54-513,30-27-1121,-3 27-2690</inkml:trace>
  <inkml:trace contextRef="#ctx0" brushRef="#br0" timeOffset="21516.23">24081 6991 15406,'0'0'737,"0"0"1217,0 0-545,28 0-160,-28 0-256,0 0-512,0 27 319,0-27-543,0 0 31,0 0 0,0 26 128,0-26-95,0 0 287,0 0-447,0 0 127,-28 0-160,28-26-96,-25 26-416,25 0-449,0-27-1249,0 27-609,0-27-1441</inkml:trace>
  <inkml:trace contextRef="#ctx0" brushRef="#br0" timeOffset="21804.24">24453 6303 12587,'26'-27'705,"-26"27"1665,0 0-736,0 27-33,0-3-31,0 31-545,0-1-192,0-2 256,0 27-545,0 1-224,-26-28-127,26 28 95,-25-28-256,25 3-416,0-29-33,0 0-448,0 0-1377,0 1 256,25-27-1825</inkml:trace>
  <inkml:trace contextRef="#ctx0" brushRef="#br0" timeOffset="22144.26">25696 6171 14862,'55'-27'64,"-55"27"2274,0 0-576,0 0-577,0 27-64,0-3 64,-26 31 64,-3 22-32,4-22-288,-27 25-256,-3-2-321,4 2 193,22-1-353,-22-24-288,25-3 224,-2 1 32,1-26-480,2-1-225,-1 26-448,26-25-737,0-27-608,-29 27-352,29-27-1859</inkml:trace>
  <inkml:trace contextRef="#ctx0" brushRef="#br0" timeOffset="22445.28">25591 6991 14285,'0'-27'-32,"28"1"480,-3 0 385,2 0 512,-27 26-255,25-27-738,4 27-160,-3 0 192,-1 0 129,-25 0-1,0 27-159,0-1 95,-25-26-256,-1 26 97,26 0-65,-29 1-96,4-27-128,-27 0-609,52 0-544,-28-27-961,1 1-3459</inkml:trace>
  <inkml:trace contextRef="#ctx0" brushRef="#br0" timeOffset="22790.3">25221 6436 13260,'-26'-54'865,"26"27"1345,26-1-609,0 28-223,-26-24-674,25 24 65,30 0-160,-30 0-193,2 24 33,1-24-385,-28 28-64,26-1 416,-26-27-160,0 26 33,-26-26 159,26 28-96,-28-28-320,-24 0 321,26-28-962,-3 28-736,4-26-1474,-1 26-3747</inkml:trace>
  <inkml:trace contextRef="#ctx0" brushRef="#br0" timeOffset="28559.62">4736 10539 10794,'0'0'1057,"0"0"640,0 25-31,0-25-641,0 0-192,0 28-225,0-1-352,-27 0-159,27-27-33,0 28-96,0-4-321,0-24-608,0 25-1153,0-25-2082</inkml:trace>
  <inkml:trace contextRef="#ctx0" brushRef="#br0" timeOffset="28690.64">4841 10619 9128,'0'27'1089,"0"-27"1217,0 28-960,0-28-962,0 24-416,0-24-577,0 25-2626</inkml:trace>
  <inkml:trace contextRef="#ctx0" brushRef="#br0" timeOffset="29231.67">5185 10564 13068,'0'-25'640,"0"25"1282,0 0-801,0 25 161,0 3-289,0 26-225,0 23-63,-25-22-32,25 23-225,0 2-352,0 0-64,-29 0-96,29-29-352,0 4-193,0-29 417,0-26-96,0 0 31,0-26 129,0-1 32,29-1-224,-29 3 32,0-1-1,25-27 129,-25 53 0,26-27 0,-26 27 192,0 27 256,26-27 129,-26 53-161,0-27 96,28 27-96,-28 0-95,0-26-129,0-2-32,0 3-65,26-2-383,-26-26-545,0 0-1281,26 0-3139</inkml:trace>
  <inkml:trace contextRef="#ctx0" brushRef="#br0" timeOffset="29599.69">5503 11175 11979,'0'0'480,"0"0"-448,0 0 673,26 27-193,0-27 385,2-27-480,-2 27-129,0-28-224,28 28-32,-28-25 32,0-1 0,-26 26 0,26-26-64,-26-1 32,0 27 32,-26-27 32,0 27-31,0 0 191,-2 0 160,-24 0 97,26 27 127,-2 0 289,2-1-96,0 25-192,0-23-1,26-1-384,0 26-192,26-28-32,0 3-224,0-28-32,28 0-609,-2 0-384,2 0-1153,-2 0-3139</inkml:trace>
  <inkml:trace contextRef="#ctx0" brushRef="#br0" timeOffset="29842.7">6191 10487 14509,'0'0'353,"0"28"575,-27-4 802,27 29-449,0-26-192,-25 0-736,25 25-578,0-27-63,0-25-833,25 28-801,-25-28-1345,27 0-3587</inkml:trace>
  <inkml:trace contextRef="#ctx0" brushRef="#br0" timeOffset="29967.71">6296 10515 11979,'0'24'384,"0"1"1570,0 3-769,-25-1-672,25 0-449,0 1-929,0-4-3908</inkml:trace>
  <inkml:trace contextRef="#ctx0" brushRef="#br0" timeOffset="31576.8">6852 11415 13708,'25'24'385,"-25"4"-353,-25-3 1377,25 3-96,-25-1-127,-2-3-802,2 4-288,-5-1-96,30-27-480,-25 25-1218,25-25-3491</inkml:trace>
  <inkml:trace contextRef="#ctx0" brushRef="#br0" timeOffset="31950.82">8175 10406 12684,'0'28'416,"0"-28"1570,0 26-321,0 1-95,-26 1-609,26-4-417,0-24-544,0 25 64,0 3-448,0-28-321,0 27-1056,0-27-1250,0 0-3684</inkml:trace>
  <inkml:trace contextRef="#ctx0" brushRef="#br0" timeOffset="32080.83">8281 10515 9545,'0'0'992,"0"0"354,0 24-1,0 1-640,0 3-417,-26-1-384,26 0-1826,0 1-3395</inkml:trace>
  <inkml:trace contextRef="#ctx0" brushRef="#br0" timeOffset="32575.86">8759 10856 11370,'-28'-26'385,"1"26"2209,2 26-1024,-1 2 95,-28-2-159,28 28-513,-26-2 384,24-25-384,-24 26-321,52-2-351,-26-23-225,26-1-256,26-27 160,-26 0 32,26 0-609,28 0-288,-28-27-224,26-1 256,-24-23 1,-2 25 223,0-1 33,-1 0 63,-25-1 129,27 4 320,-27 24 128,0 0 256,-27 0 225,27 0-129,0 24 225,-25 4-97,25-1-192,-26 0-31,26-1-33,0 25-384,0-23 0,0-28-609,26 27-704,-1-1-1282,-25-26-4452</inkml:trace>
  <inkml:trace contextRef="#ctx0" brushRef="#br0" timeOffset="32926.88">9023 10884 12587,'0'0'1474,"0"0"480,0 0-129,0 26-543,-27 28-225,27-30-225,-25 31-479,25-28-257,0-1-32,0 0-96,0-1-224,0 3-353,0-28 32,25 0 65,2-28 160,-2 3 95,3-27 97,-1 25 64,-2-28 32,2 31 96,1-4-64,-3 2 32,2 26 96,-2 0 257,-25 0 223,0 26-127,0 26-353,0-24 0,0-1 0,0 0-64,0-1-641,0-26-544,0 26-544,0-26-1699,28 0-4611</inkml:trace>
  <inkml:trace contextRef="#ctx0" brushRef="#br0" timeOffset="33134.89">9684 10487 12395,'0'28'481,"0"-4"864,-25-24 289,25 25-353,0 3-416,-27-1-833,27 0-129,0-27-415,27 0-865,-27 0-1922</inkml:trace>
  <inkml:trace contextRef="#ctx0" brushRef="#br0" timeOffset="33256.9">9816 10487 6790,'0'0'1473,"0"0"417,0 52-609,0-27-576,-27 3-513,27 26-256,-25-2-1569</inkml:trace>
  <inkml:trace contextRef="#ctx0" brushRef="#br0" timeOffset="33477.91">10133 11228 17648,'-25'80'705,"-2"-28"704,-26-24-672,26 23-513,2 2-192,-2-25-865,-1-1-2690</inkml:trace>
  <inkml:trace contextRef="#ctx0" brushRef="#br0" timeOffset="35668.04">11536 10406 12780,'0'28'128,"0"-2"1313,0-26-160,-25 27-64,25 1-640,0-28-449,-26 24-96,26 1-192,0-25-673,0 0-1313,26 0-2434</inkml:trace>
  <inkml:trace contextRef="#ctx0" brushRef="#br0" timeOffset="35814.04">11643 10460 12363,'0'27'-192,"0"1"1025,0-4-96,-27 1 416,27 3-833,0-1-192,0 0-672,27 1-1314,-27-28-3780</inkml:trace>
  <inkml:trace contextRef="#ctx0" brushRef="#br0" timeOffset="36075.06">11855 10988 13708,'-27'28'1666,"27"-1"-1602,-25 0 1345,25 25-672,-28-27 288,28 3-865,0 25-160,28-26-929,-3-27-1793,27 25-6791</inkml:trace>
  <inkml:trace contextRef="#ctx0" brushRef="#br0" timeOffset="36227.07">11935 10723 16239,'-55'-25'224,"30"25"-128,25-24 0,-27 24-96,27 0-128,27 0-929,-2 0-2979</inkml:trace>
  <inkml:trace contextRef="#ctx0" brushRef="#br0" timeOffset="36571.08">12172 10830 12459,'0'54'609,"-25"-28"1665,25 0-608,0 26-129,0-24-672,0 26-865,0-28 32,0 25-256,0-23-545,25-1-128,-25-27 224,25 0-95,-25-27-257,30-1 192,-30-23 609,25 25 128,2-28 64,-2 26 32,3 4 224,-28-4 449,27 2 416,-27 26 64,25 26-160,-25 2-289,0-4-319,0 31-97,25-28 0,-25 25-352,0-27-64,0 3-256,30-28-769,-30 0-897,0 0-2627</inkml:trace>
  <inkml:trace contextRef="#ctx0" brushRef="#br0" timeOffset="36776.1">12860 10460 15438,'0'27'1281,"-27"-27"-1377,27 28 673,0-4 159,0 1 161,0-25-865,0 28-384,0-1-449,27-27-1697,-27 27-5510</inkml:trace>
  <inkml:trace contextRef="#ctx0" brushRef="#br0" timeOffset="36901.11">13045 10487 13004,'-25'28'-192,"25"-4"320,0 1-32,0 3-224,0-1-2563</inkml:trace>
  <inkml:trace contextRef="#ctx0" brushRef="#br0" timeOffset="37129.11">13444 11228 19250,'-55'106'288,"29"-52"224,-25-3 225,-4 2-545,3 2-96,24-31-416,3 4-2018,-2-28-4581</inkml:trace>
  <inkml:trace contextRef="#ctx0" brushRef="#br0" timeOffset="39392.25">14687 10515 8359,'0'0'1154,"-27"0"1248,27-28 481,0 28-1186,0 28-736,0-28-448,0 0-161,0 24-64,0 1-256,0-25-192,0 28 320,0-28-800,0 0-866,0 0-2177</inkml:trace>
  <inkml:trace contextRef="#ctx0" brushRef="#br0" timeOffset="39530.25">14792 10460 10441,'0'27'193,"0"1"1376,0-28-864,0 24-289,0 1-320,0-25-832,0 28-2980</inkml:trace>
  <inkml:trace contextRef="#ctx0" brushRef="#br0" timeOffset="40216.3">15241 10619 6758,'30'-27'1762,"-30"-1"1697,0 28-1121,0 0-160,0 0-833,0 0-832,0 28-161,-30 26 449,5-2-64,0 28-129,-2-2 1,-1 2-1,3 27-479,-2-28 95,27 1-352,0-2 64,27-24-353,-2-28-672,3 2-320,24-28-1026,3 0-2465</inkml:trace>
  <inkml:trace contextRef="#ctx0" brushRef="#br0" timeOffset="40414.31">15059 11070 12267,'-55'0'1025,"55"0"1089,0-27-897,0 27-416,25 0 128,5 0-705,-5 0-192,27 0-32,-24 0-416,24 0-705,-27 0-1057,30 0-2339</inkml:trace>
  <inkml:trace contextRef="#ctx0" brushRef="#br0" timeOffset="40805.33">15665 10564 13612,'0'-25'1121,"0"25"1282,0 0-1186,0 25-256,-25 30 416,25 0-512,-27 22-224,-1-22-1,28 23-223,-25 26-321,-2-22 96,27 23-352,0-25-289,0-27-63,0-1 127,0-52 1,0 0-32,27 0 352,-27-26-97,25-28 161,3 2-224,24-1 288,-25 25-512,1-23 384,-3 25-225,2-1 354,-27 27-194,25 0 161,-25 27 289,0 25-257,0-27 32,0 30-32,0-29-128,0 1-192,28-2-417,-28 3-704,0-28-769,27 0-2082</inkml:trace>
  <inkml:trace contextRef="#ctx0" brushRef="#br0" timeOffset="41148.35">16195 10515 6694,'26'-28'3491,"-26"28"-2017,0 0 960,0 28-576,0-28-673,0 24-449,0-24-575,0 25-129,0-25-128,0 28-833,0-28-1410,0 27-2978</inkml:trace>
  <inkml:trace contextRef="#ctx0" brushRef="#br0" timeOffset="41289.36">16353 10515 9224,'0'0'2370,"0"24"449,0 1-897,0-25-737,0 28-672,0-1-417,0 0-224,0-27-1250,0 28-4804</inkml:trace>
  <inkml:trace contextRef="#ctx0" brushRef="#br0" timeOffset="46175.64">4497 13771 6470,'-28'0'2594,"28"0"-608,0 0 256,0 0-608,0 0-962,0 0-351,28 0 543,-1 0 65,25 0-96,28 0 0,0 0-64,25 0-193,2 25-95,-2-25-225,27 0-160,0 0 32,-26 0-64,26 0 32,-26 0 32,0 0-128,-1-25 64,-24 25-128,-30 0-480,4 0-385,-3 0-352,-24 0-481,-3 0-896,-25 25-2435</inkml:trace>
  <inkml:trace contextRef="#ctx0" brushRef="#br0" timeOffset="46499.65">4788 13983 15694,'-52'25'64,"-3"-25"-288,55 0 128,0 0 128,0 0 833,55 0 608,-30 27-255,55-27-450,-2 0 321,28 0-416,0 0 64,0 27-353,0-27 128,0 0-383,0 0-33,0 0 32,0 26 160,-26-26-320,-28 0 160,2 0-480,-3 0-321,4 0-480,-30 0-384,2 0-97,1-26-1313,-28-1-4195</inkml:trace>
  <inkml:trace contextRef="#ctx0" brushRef="#br0" timeOffset="46823.67">5795 13454 16719,'-28'0'32,"28"0"-448,0 0 352,28 0 416,24 25 161,-27-25-97,30 53-128,-3-1-159,2-24 31,-3 51-64,4-26 0,-3-1-32,-27 2 0,4-1 64,-3-1-96,-26 1 352,0-26 321,-26 26-96,-3 1 31,-23-29-31,-1 28-225,-25-26 33,-2 0-161,26-1-320,-24 0 64,24-26-128,28 0-1186,-26 0-767,52-26-2532</inkml:trace>
  <inkml:trace contextRef="#ctx0" brushRef="#br0" timeOffset="47538.71">8281 13691 11242,'0'-53'1121,"0"27"-1153,-26-2 897,26 28 320,-26-25 321,0 25-385,-28-27-577,28 27-31,0 27 95,-28-27-63,3 53-193,-4-1 321,3 2 256,-28 24-161,26-24-159,28-1 224,-26-1-385,52 1-448,0 1 32,27-28-192,-2 1 352,30 0-352,22-2-64,3-25-737,0-25-128,52 25-96,-26-54 32,0 28-737,0-28-865,-26 29-1793</inkml:trace>
  <inkml:trace contextRef="#ctx0" brushRef="#br0" timeOffset="47795.73">8679 13584 13933,'-26'-25'320,"26"25"545,26 0 961,-1-27-193,2 27-416,1 0-448,24 0-64,28-26-97,0 26-448,-3 0 33,3 0-129,0-27 32,0 27-160,-1 0-769,1-25-224,-27 25-64,-1 0-481,-27 0-1377,5 0-2466</inkml:trace>
  <inkml:trace contextRef="#ctx0" brushRef="#br0" timeOffset="48008.74">9315 13400 10441,'-55'26'513,"30"2"800,-2-28 449,27 25 31,-25 28-95,-3-1-545,1 2 0,2-1-320,-2 0 32,-1-1-705,3 2 0,-2-1 0,2-1-224,25-24 160,-28-3-896,28 2-1378,0-27-641,0 0-4612</inkml:trace>
  <inkml:trace contextRef="#ctx0" brushRef="#br0" timeOffset="48595.77">11113 13903 16719,'-52'-27'225,"52"-25"31,0 24 128,0-24-32,26-1 417,28 26-160,-28-25-257,26 52 65,2-28 127,-3 28-416,-22 28-32,-3-2 96,0 0 1,-26 28-161,0-1 64,-26 0 192,0-1 0,-28 2 257,2-29-417,24 3 256,-24-3-480,-2-25 545,28 0-417,-26 0-705,52-25-192,-28-3-224,56 3-961,-2-29-288,0 2-3075</inkml:trace>
  <inkml:trace contextRef="#ctx0" brushRef="#br0" timeOffset="48933.78">11591 13479 14477,'52'-25'449,"-27"50"768,-25-25 192,0 27-768,0-1 384,0 26 96,-25-24-96,-2 24-385,2 2-127,-3 24-417,28-24-128,-27-28 96,27 28-96,0-29-449,0-25 417,27 0-384,1 0 0,24-52 255,-27 25-127,30-25 192,-3-1-32,1 0 64,-26 26-96,26 0 95,-26 1 161,-2 26-96,-25 0 225,0 26 159,0 28-32,0-28-192,0 26-96,-25 2 0,25-28 97,-27 1-578,27 0-512,0-27-320,0 0-1281,0 0-2243</inkml:trace>
  <inkml:trace contextRef="#ctx0" brushRef="#br0" timeOffset="49195.81">12541 12923 17840,'0'0'96,"0"27"-63,0-1 415,0 28 449,-25 24 704,-2 2-287,-23 27-706,-5 24-31,30-25-65,-30 26-384,30-25-64,-2-28-32,27-26-224,0-1-673,-25 1-384,25-26-801,25-27-320,2-27-1762</inkml:trace>
  <inkml:trace contextRef="#ctx0" brushRef="#br0" timeOffset="49351.82">12516 13664 16143,'0'27'-32,"0"26"-32,25-26 192,-25-2 64,0 3 128,30-2-320,-5 0-288,0 1-1185,2-27-2755</inkml:trace>
  <inkml:trace contextRef="#ctx0" brushRef="#br0" timeOffset="49532.83">13045 13691 17168,'-80'80'768,"3"-27"898,-3 26 0,0 1 63,-27-1 161,27 1-737,3-2-897,-3 2-288,28-1-96,-1-26-544,26-26-706,2 0-1408,-5-27-1731</inkml:trace>
  <inkml:trace contextRef="#ctx0" brushRef="#br0" timeOffset="50204.87">14872 13744 12043,'0'-53'2370,"-25"53"-2082,-3-27 1506,1 27-865,2 27 320,-30 26-224,-22-1-256,22 2 128,3-1 64,-1 27-257,26-55-704,2 29-32,25-28 224,0-26-480,25 0 576,27 0-191,3-26-674,-3-28 289,28 29-993,0-55 800,-28 53-192,1-53 289,-1 55 64,-24-28 160,-1 53-65,-27-27 514,0 27 127,0 27-128,-27-1 97,-1 26 319,3 2-63,-2-1-64,2 27-353,-3-28-224,28-25 224,0 26-480,0-26-737,28-2-449,-3 3 129,27-28-1409,-24-28-4133</inkml:trace>
  <inkml:trace contextRef="#ctx0" brushRef="#br0" timeOffset="50457.88">15665 13108 7334,'55'0'9834,"-55"-26"-9930,0 52 384,-28 1 481,1 52 544,2-26 128,-30 54-576,3-27-192,-1 25-129,1 0-320,-3 2-192,55-28-32,-25 1-160,25-27 0,25-1-224,5-25-1026,-5-1-383,0 1-97,2-27-2018</inkml:trace>
  <inkml:trace contextRef="#ctx0" brushRef="#br0" timeOffset="50629.89">15321 13664 17648,'-25'27'513,"0"-27"-385,25 0 416,25 0 129,0 27-193,27-1-319,3-26-33,-3 27-865,28-27-416,-27 0-1377,-1 25-2659</inkml:trace>
  <inkml:trace contextRef="#ctx0" brushRef="#br0" timeOffset="50884.91">16353 13082 14830,'28'-52'640,"-2"52"385,-26 0 320,-26 0-576,26 52 608,-54 1 65,28 0-97,-26 26-448,24 28-96,-24-2-353,-2 28-192,3-1-160,-4-26-64,30-1-64,-2 2-352,2-54-673,25 27-224,0-28-929,25-25-705,2-27-2402</inkml:trace>
  <inkml:trace contextRef="#ctx0" brushRef="#br0" timeOffset="51074.92">15932 13744 17712,'-55'0'1057,"55"0"1025,0 0-1185,0 0-320,26 27 191,3-2-672,23 3 161,28-28-770,0 26-960,-3 0-1282,3-26-2978</inkml:trace>
  <inkml:trace contextRef="#ctx0" brushRef="#br0" timeOffset="51757.96">16883 13824 14541,'28'-53'289,"-28"26"223,0 27 993,0-26-255,-28 26 191,2 0-416,0 0-609,-29 26 129,4 26 31,-3 2 33,2-1 224,-2-1-129,28-24-543,0-3 31,26 2-577,0 0 642,26-27-610,0 0 546,2 0-610,24 0-256,2-54-159,-2 29-97,2-3 352,-2 3-127,-26-29 95,28 28 161,-28-28-1,-26 29 321,25 25 160,-25 0 64,-25 0 0,25 25 257,-26 3 191,0-2 161,-2 27 31,2-1 1,0 1-96,26 1-994,-26-28 353,26 28-96,26-29-961,-26 3-608,26-28 352,0 0-1826,28 0-4389</inkml:trace>
  <inkml:trace contextRef="#ctx0" brushRef="#br0" timeOffset="52001.97">17467 13718 13100,'0'-27'929,"-28"27"512,1 27 417,-25-27-513,-1 53 545,1-28-609,-3 29-224,4 26 128,25-27-288,-29-1-64,55 28-865,0-53 64,0 26 64,27-28-384,1 2-97,24 0-351,28-1-674,-3-26-608,3 0-960,0-26-3268</inkml:trace>
  <inkml:trace contextRef="#ctx0" brushRef="#br0" timeOffset="52232.98">17811 13691 15919,'0'53'96,"0"-53"224,0 52 545,-27-24 224,27 24-64,-28 2-321,28-1-543,-25-1-322,25 1 129,0-26-961,0 25-288,0-52-544,25 0-1378</inkml:trace>
  <inkml:trace contextRef="#ctx0" brushRef="#br0" timeOffset="52471">18260 13664 12491,'25'-26'1826,"-25"26"-481,-25 0-416,-2 26-256,-26 28 672,-24-1-128,22 26-480,-25-26 96,28-1 128,-3 1-257,30-26 33,0 0-609,25-1-64,25 1 128,-25-27-96,55 0-320,-30 27 384,55-27-1088,-28 0-129,28 0-545,-28 0-32,1 0-1344,-1 0-3012</inkml:trace>
  <inkml:trace contextRef="#ctx0" brushRef="#br0" timeOffset="52738.01">19159 13374 19186,'0'-27'96,"0"54"416,0-1 1442,-26 28 160,0-2-705,0 26-384,-28 2-576,28 0-257,1 0-128,-4-1-160,3-27-833,26 28-448,0-27-2115,0-26-2561</inkml:trace>
  <inkml:trace contextRef="#ctx0" brushRef="#br0" timeOffset="52895.02">18947 14432 22581,'-51'54'801,"51"-54"-1378,0 0 609,0 0-576,0 0-1442,25-27-1057</inkml:trace>
  <inkml:trace contextRef="#ctx0" brushRef="#br0" timeOffset="53191.04">19769 13214 20243,'0'0'160,"0"26"384,0 1 962,-26 26 576,-28 1-673,28 26-544,0 25-417,-3-26-320,-22 27-224,25-26 64,-2 26-800,2-28-834,26-24-864,-26-1-2275</inkml:trace>
  <inkml:trace contextRef="#ctx0" brushRef="#br0" timeOffset="53357.05">19451 14354 22036,'-26'25'2563,"-2"-25"-2083,28 0-384,0 0 225,0 0-930,0 0-2946,0 0-8457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C547E-29C9-2544-8CA9-4791EC5026C2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68B17-AD44-3A4C-9091-B958D5DFF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20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35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074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18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32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99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189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487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712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1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262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93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221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24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518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73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61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298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14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033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18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938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205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Prover</a:t>
            </a:r>
            <a:r>
              <a:rPr kumimoji="1" lang="zh-CN" altLang="en-US" dirty="0"/>
              <a:t>正好知道方程组的解。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由于这个方程组很难解。所以这个解也很值钱。那么</a:t>
            </a:r>
            <a:r>
              <a:rPr kumimoji="1" lang="en-US" altLang="zh-CN" dirty="0"/>
              <a:t>Prover</a:t>
            </a:r>
            <a:r>
              <a:rPr kumimoji="1" lang="zh-CN" altLang="en-US" dirty="0"/>
              <a:t>在把这个解卖给</a:t>
            </a:r>
            <a:r>
              <a:rPr kumimoji="1" lang="en-US" altLang="zh-CN" dirty="0" err="1"/>
              <a:t>Verifer</a:t>
            </a:r>
            <a:r>
              <a:rPr kumimoji="1" lang="zh-CN" altLang="en-US" dirty="0"/>
              <a:t>之前。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204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195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046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886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letter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45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952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487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462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072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0453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我今天介绍的内容是关于零知识证明的。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40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3094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42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6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13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77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1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7669A-7B47-C040-8E8A-D4FC829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124D3E-BCA6-8142-94F4-9F31EEBF3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38F5F-8F88-114E-A978-CFCFEF4C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B816A-0D4A-6D49-BCDE-96B1C0AC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D6DF8-E347-3945-8576-4A519AC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91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80711-B92A-634D-AF67-F0A42A3A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5ED88-4E1B-B540-856E-D873A6990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976CD-7E5A-D945-8929-D6C9416E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D74AC-00AD-4345-A5C5-CDE9735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F864D-A0B8-AF40-9865-20436F59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18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98A61-107A-F247-9742-D15DC978A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BB330-53F4-6040-AD76-0F154567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8D7D4-21E8-3743-AC9C-F2934731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ABD50-9A1C-1B40-8876-6C0BDC43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25E68-DE97-EC4B-9CD9-9B2D398F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11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668B-52DB-6D4E-A2D3-9A73A4A7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AA99E-4F7E-8A43-A8A3-9C79A4E10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94FE5-ED00-3A45-A8DB-F0600219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D984-5559-BD44-94CB-E3DA98A0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23821-0BEB-ED4E-BD02-7AC2FE85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15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C4193-EF0D-1741-AF27-8C717F49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242BF-D61C-3D4F-86D7-1FE7D2A18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B2B23-1210-5443-8EB9-E1173CC9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D9E61-1EAF-EC46-A180-42BC3CF3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7DA1D-2FFE-084F-80FD-757DCEF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31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DDEE8-5172-A24E-86C1-16D821F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C1749-68A1-5E44-97FE-BA46244DF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521C2-B233-D64B-B096-D281B5D3C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8ADCE6-9212-3A45-A924-53FC01CA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2D48E-21DF-DF41-8A41-1CA6F345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E9A80-6B9B-6541-927F-D5C7FA0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32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60592-1D5C-9948-B4DC-710E75F8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D2501-66CF-5345-92F9-B5222E2D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7B012E-04B8-4843-913C-083E8BB21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C2016F-032B-F14F-8EF4-79820D2F4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7B4FC2-343D-1A45-B043-1DC3A85AE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F10911-FC10-1D41-9259-8123E7D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CF0009-028F-6545-BF73-B0B0106E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F02E5C-EFCF-AB46-B10A-DB824140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90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41B72-26A2-9A49-BD37-CC701138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8F1852-BD94-774D-91CC-C5EAE4C2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E307D-A5FA-7944-8AE8-C02ACB7D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89B426-219E-894F-B8C3-EEB88A28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7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35862-DD75-E94B-A492-794A64BA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58774D-7441-EF4A-8E8A-B257083D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96BA9-8624-4C4A-8497-38D162FA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74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917BE-A9FA-234E-B427-31B7159F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9FBE3-2D7A-1546-9E8A-2C104D40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A05273-4E7B-4343-ADB0-D57396662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EB9BBE-1E3F-7F48-98E4-25F9C68F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D42A02-96DB-E84E-8141-3719E8A1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3E5FA-FB54-2041-8E63-931A2201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31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E6D5-9555-5F4F-B991-E5D3FAAD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84096-E12E-1647-94DD-30A80FB45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D65EDC-C71D-0A40-B832-B5662AE5D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0081BC-ED90-454A-B52D-2B5EC3A0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161DE-A539-DE45-9D59-3388559C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6D317-B884-9C43-94D1-2CE6C58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2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0E120-FC16-7943-BDB3-9AFD3987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D99E2-471B-6A4B-A0E2-41B8C535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FD39E-0D18-844E-B22C-06A556833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66EAA-4092-BA41-9EA9-3F1A9EA62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2A42E-DD6B-6E49-B806-71EF1556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85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2AB608-8944-984D-8FAA-FB92450A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469"/>
            <a:ext cx="12192000" cy="66322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1C8E82-ABA4-ED4D-A1DE-DCD8FD52E11B}"/>
              </a:ext>
            </a:extLst>
          </p:cNvPr>
          <p:cNvSpPr txBox="1"/>
          <p:nvPr/>
        </p:nvSpPr>
        <p:spPr>
          <a:xfrm>
            <a:off x="2083843" y="1037172"/>
            <a:ext cx="8024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5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endParaRPr lang="zh-CN" altLang="en-US" sz="5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063B4-84F7-B040-A67F-D8C0FC6E8FBE}"/>
              </a:ext>
            </a:extLst>
          </p:cNvPr>
          <p:cNvSpPr txBox="1"/>
          <p:nvPr/>
        </p:nvSpPr>
        <p:spPr>
          <a:xfrm>
            <a:off x="8653715" y="3429000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汇报人：陆涛</a:t>
            </a:r>
          </a:p>
        </p:txBody>
      </p:sp>
    </p:spTree>
    <p:extLst>
      <p:ext uri="{BB962C8B-B14F-4D97-AF65-F5344CB8AC3E}">
        <p14:creationId xmlns:p14="http://schemas.microsoft.com/office/powerpoint/2010/main" val="314749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6635D-B385-3A4A-B419-B51D7782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699" y="2354400"/>
            <a:ext cx="2588055" cy="2356209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A898F2F-7528-E648-9525-D9635AE32D16}"/>
              </a:ext>
            </a:extLst>
          </p:cNvPr>
          <p:cNvCxnSpPr/>
          <p:nvPr/>
        </p:nvCxnSpPr>
        <p:spPr>
          <a:xfrm>
            <a:off x="6417733" y="3532504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458AAD3-25AE-3346-8151-A9BD5EEE42AC}"/>
              </a:ext>
            </a:extLst>
          </p:cNvPr>
          <p:cNvSpPr/>
          <p:nvPr/>
        </p:nvSpPr>
        <p:spPr>
          <a:xfrm>
            <a:off x="6612405" y="2967335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E94FE9-6D6C-7541-B90C-424605D492FA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83324A8-32B0-C74A-B954-B2FFC51D33F8}"/>
              </a:ext>
            </a:extLst>
          </p:cNvPr>
          <p:cNvSpPr/>
          <p:nvPr/>
        </p:nvSpPr>
        <p:spPr>
          <a:xfrm>
            <a:off x="1278419" y="1372486"/>
            <a:ext cx="43011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 problem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(NPC)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2E419B-8C61-BC49-9D19-1D72F5630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369" y="2203483"/>
            <a:ext cx="3217279" cy="30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6635D-B385-3A4A-B419-B51D7782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699" y="2354400"/>
            <a:ext cx="2588055" cy="2356209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A898F2F-7528-E648-9525-D9635AE32D16}"/>
              </a:ext>
            </a:extLst>
          </p:cNvPr>
          <p:cNvCxnSpPr/>
          <p:nvPr/>
        </p:nvCxnSpPr>
        <p:spPr>
          <a:xfrm>
            <a:off x="6155792" y="3532504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458AAD3-25AE-3346-8151-A9BD5EEE42AC}"/>
              </a:ext>
            </a:extLst>
          </p:cNvPr>
          <p:cNvSpPr/>
          <p:nvPr/>
        </p:nvSpPr>
        <p:spPr>
          <a:xfrm>
            <a:off x="6350464" y="2967335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E94FE9-6D6C-7541-B90C-424605D492FA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C4FE54-1CB6-5645-8293-3859B755E4E0}"/>
              </a:ext>
            </a:extLst>
          </p:cNvPr>
          <p:cNvSpPr/>
          <p:nvPr/>
        </p:nvSpPr>
        <p:spPr>
          <a:xfrm>
            <a:off x="1640202" y="1495726"/>
            <a:ext cx="335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language Program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DCEE19-52C7-CE49-B0B7-48F68C5CD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45" y="2160590"/>
            <a:ext cx="4399921" cy="350056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DA5C878-62E0-7E47-8F7C-D106FD660AC0}"/>
              </a:ext>
            </a:extLst>
          </p:cNvPr>
          <p:cNvSpPr/>
          <p:nvPr/>
        </p:nvSpPr>
        <p:spPr>
          <a:xfrm>
            <a:off x="6096000" y="55591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[BCG+’13]: SNARKs for C: Verifying Program Executions Succinctly and in Zero Knowledge</a:t>
            </a:r>
            <a:endParaRPr lang="en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0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6635D-B385-3A4A-B419-B51D7782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699" y="2354400"/>
            <a:ext cx="2588055" cy="2356209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A898F2F-7528-E648-9525-D9635AE32D16}"/>
              </a:ext>
            </a:extLst>
          </p:cNvPr>
          <p:cNvCxnSpPr>
            <a:cxnSpLocks/>
          </p:cNvCxnSpPr>
          <p:nvPr/>
        </p:nvCxnSpPr>
        <p:spPr>
          <a:xfrm>
            <a:off x="7264400" y="3532504"/>
            <a:ext cx="10343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458AAD3-25AE-3346-8151-A9BD5EEE42AC}"/>
              </a:ext>
            </a:extLst>
          </p:cNvPr>
          <p:cNvSpPr/>
          <p:nvPr/>
        </p:nvSpPr>
        <p:spPr>
          <a:xfrm>
            <a:off x="7084129" y="2982154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E94FE9-6D6C-7541-B90C-424605D492FA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C4FE54-1CB6-5645-8293-3859B755E4E0}"/>
              </a:ext>
            </a:extLst>
          </p:cNvPr>
          <p:cNvSpPr/>
          <p:nvPr/>
        </p:nvSpPr>
        <p:spPr>
          <a:xfrm>
            <a:off x="521391" y="1255670"/>
            <a:ext cx="3357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language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Program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DCEE19-52C7-CE49-B0B7-48F68C5C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" y="2607732"/>
            <a:ext cx="2935888" cy="23357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DA5C878-62E0-7E47-8F7C-D106FD660AC0}"/>
              </a:ext>
            </a:extLst>
          </p:cNvPr>
          <p:cNvSpPr/>
          <p:nvPr/>
        </p:nvSpPr>
        <p:spPr>
          <a:xfrm>
            <a:off x="6096000" y="55591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[BCG+’13]: SNARKs for C: Verifying Program Executions Succinctly and in Zero Knowledge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B0492B-2297-2F4B-A2ED-669F363AC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829" y="2339354"/>
            <a:ext cx="2351329" cy="2647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3B6D8F-A087-D44B-AD39-BD88D2BBFFD2}"/>
              </a:ext>
            </a:extLst>
          </p:cNvPr>
          <p:cNvSpPr/>
          <p:nvPr/>
        </p:nvSpPr>
        <p:spPr>
          <a:xfrm>
            <a:off x="4115781" y="1255670"/>
            <a:ext cx="3148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" altLang="zh-CN" sz="24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TinyRAM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assembly language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4B8B097-33BC-6347-A63C-B8D276FA9EFB}"/>
              </a:ext>
            </a:extLst>
          </p:cNvPr>
          <p:cNvCxnSpPr>
            <a:cxnSpLocks/>
          </p:cNvCxnSpPr>
          <p:nvPr/>
        </p:nvCxnSpPr>
        <p:spPr>
          <a:xfrm>
            <a:off x="2897508" y="3621189"/>
            <a:ext cx="10343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301BC60-2150-6A4B-9B95-DB81799C8C19}"/>
              </a:ext>
            </a:extLst>
          </p:cNvPr>
          <p:cNvSpPr/>
          <p:nvPr/>
        </p:nvSpPr>
        <p:spPr>
          <a:xfrm>
            <a:off x="2717237" y="3070839"/>
            <a:ext cx="1753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88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4ED130-F665-F04C-85F9-CEBB902A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66" y="2922861"/>
            <a:ext cx="2588055" cy="2356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F48BE0-B9CC-D143-ABE4-E257B83D27E3}"/>
              </a:ext>
            </a:extLst>
          </p:cNvPr>
          <p:cNvSpPr/>
          <p:nvPr/>
        </p:nvSpPr>
        <p:spPr>
          <a:xfrm>
            <a:off x="3230407" y="1765555"/>
            <a:ext cx="5289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 problem</a:t>
            </a:r>
          </a:p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(NPC)</a:t>
            </a:r>
          </a:p>
        </p:txBody>
      </p:sp>
    </p:spTree>
    <p:extLst>
      <p:ext uri="{BB962C8B-B14F-4D97-AF65-F5344CB8AC3E}">
        <p14:creationId xmlns:p14="http://schemas.microsoft.com/office/powerpoint/2010/main" val="352656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/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  <a:blipFill>
                <a:blip r:embed="rId4"/>
                <a:stretch>
                  <a:fillRect r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48000" y="23876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81276A-FD0A-3043-B677-24933E6E18D8}"/>
              </a:ext>
            </a:extLst>
          </p:cNvPr>
          <p:cNvSpPr/>
          <p:nvPr/>
        </p:nvSpPr>
        <p:spPr>
          <a:xfrm>
            <a:off x="3665883" y="1581866"/>
            <a:ext cx="4438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he/she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</a:p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for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BB0136-EFCA-364C-A421-9A8CFC86C343}"/>
                  </a:ext>
                </a:extLst>
              </p:cNvPr>
              <p:cNvSpPr/>
              <p:nvPr/>
            </p:nvSpPr>
            <p:spPr>
              <a:xfrm>
                <a:off x="2953115" y="3080704"/>
                <a:ext cx="6096000" cy="11875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 sz="2800" b="1" dirty="0">
                    <a:solidFill>
                      <a:srgbClr val="3C9A9A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𝟐𝐱</m:t>
                    </m:r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𝐲</m:t>
                    </m:r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5</a:t>
                </a:r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+ 2y </a:t>
                </a:r>
                <a14:m>
                  <m:oMath xmlns:m="http://schemas.openxmlformats.org/officeDocument/2006/math"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BB0136-EFCA-364C-A421-9A8CFC86C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115" y="3080704"/>
                <a:ext cx="6096000" cy="1187569"/>
              </a:xfrm>
              <a:prstGeom prst="rect">
                <a:avLst/>
              </a:prstGeom>
              <a:blipFill>
                <a:blip r:embed="rId5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0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/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  <a:blipFill>
                <a:blip r:embed="rId5"/>
                <a:stretch>
                  <a:fillRect r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48000" y="23876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81276A-FD0A-3043-B677-24933E6E18D8}"/>
              </a:ext>
            </a:extLst>
          </p:cNvPr>
          <p:cNvSpPr/>
          <p:nvPr/>
        </p:nvSpPr>
        <p:spPr>
          <a:xfrm>
            <a:off x="3665883" y="1581866"/>
            <a:ext cx="4438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he/she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</a:p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for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536F33-2C0E-6A41-B09D-39725640EABE}"/>
              </a:ext>
            </a:extLst>
          </p:cNvPr>
          <p:cNvSpPr/>
          <p:nvPr/>
        </p:nvSpPr>
        <p:spPr>
          <a:xfrm>
            <a:off x="4714182" y="5017469"/>
            <a:ext cx="207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you.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124200" y="4876799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1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48000" y="23876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F536F33-2C0E-6A41-B09D-39725640EABE}"/>
              </a:ext>
            </a:extLst>
          </p:cNvPr>
          <p:cNvSpPr/>
          <p:nvPr/>
        </p:nvSpPr>
        <p:spPr>
          <a:xfrm>
            <a:off x="4714182" y="5017469"/>
            <a:ext cx="207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you.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124200" y="4876799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A80D28A-DEE6-AB4A-8413-369AD374F6E7}"/>
                  </a:ext>
                </a:extLst>
              </p:cNvPr>
              <p:cNvSpPr/>
              <p:nvPr/>
            </p:nvSpPr>
            <p:spPr>
              <a:xfrm>
                <a:off x="421391" y="3244334"/>
                <a:ext cx="2205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8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A80D28A-DEE6-AB4A-8413-369AD374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91" y="3244334"/>
                <a:ext cx="2205220" cy="523220"/>
              </a:xfrm>
              <a:prstGeom prst="rect">
                <a:avLst/>
              </a:prstGeom>
              <a:blipFill>
                <a:blip r:embed="rId5"/>
                <a:stretch>
                  <a:fillRect t="-9302" r="-5143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A8795FB-0EEB-A049-9611-30B3E7AEDCDB}"/>
                  </a:ext>
                </a:extLst>
              </p:cNvPr>
              <p:cNvSpPr/>
              <p:nvPr/>
            </p:nvSpPr>
            <p:spPr>
              <a:xfrm>
                <a:off x="4650318" y="1734989"/>
                <a:ext cx="2205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8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A8795FB-0EEB-A049-9611-30B3E7AED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18" y="1734989"/>
                <a:ext cx="2205220" cy="523220"/>
              </a:xfrm>
              <a:prstGeom prst="rect">
                <a:avLst/>
              </a:prstGeom>
              <a:blipFill>
                <a:blip r:embed="rId6"/>
                <a:stretch>
                  <a:fillRect t="-11905" r="-5143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40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275706" y="218042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22009" y="2660994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156349" y="458654"/>
            <a:ext cx="658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05178" y="1667081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005178" y="222588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A103025-463D-3A41-9DF2-AECA42652260}"/>
              </a:ext>
            </a:extLst>
          </p:cNvPr>
          <p:cNvCxnSpPr/>
          <p:nvPr/>
        </p:nvCxnSpPr>
        <p:spPr>
          <a:xfrm>
            <a:off x="3005178" y="4037748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A81A1C-76EA-D143-8708-F875114E9799}"/>
              </a:ext>
            </a:extLst>
          </p:cNvPr>
          <p:cNvCxnSpPr/>
          <p:nvPr/>
        </p:nvCxnSpPr>
        <p:spPr>
          <a:xfrm flipH="1">
            <a:off x="3005178" y="459654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88A3EA-91A8-6D45-9CEF-318AFB11A7C8}"/>
                  </a:ext>
                </a:extLst>
              </p:cNvPr>
              <p:cNvSpPr/>
              <p:nvPr/>
            </p:nvSpPr>
            <p:spPr>
              <a:xfrm>
                <a:off x="2928978" y="2602858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88A3EA-91A8-6D45-9CEF-318AFB11A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78" y="2602858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20F3D4B-F811-B742-BF75-37BB29012D7B}"/>
              </a:ext>
            </a:extLst>
          </p:cNvPr>
          <p:cNvSpPr/>
          <p:nvPr/>
        </p:nvSpPr>
        <p:spPr>
          <a:xfrm>
            <a:off x="-353153" y="5162959"/>
            <a:ext cx="118106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Completeness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8AF662-BA63-3A4E-A280-D4905413FB8A}"/>
                  </a:ext>
                </a:extLst>
              </p:cNvPr>
              <p:cNvSpPr/>
              <p:nvPr/>
            </p:nvSpPr>
            <p:spPr>
              <a:xfrm>
                <a:off x="226727" y="3048859"/>
                <a:ext cx="2205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8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8AF662-BA63-3A4E-A280-D4905413F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" y="3048859"/>
                <a:ext cx="2205220" cy="523220"/>
              </a:xfrm>
              <a:prstGeom prst="rect">
                <a:avLst/>
              </a:prstGeom>
              <a:blipFill>
                <a:blip r:embed="rId5"/>
                <a:stretch>
                  <a:fillRect t="-14634" r="-5172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4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275706" y="218042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22009" y="2660994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156349" y="458654"/>
            <a:ext cx="658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05178" y="1667081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005178" y="222588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A103025-463D-3A41-9DF2-AECA42652260}"/>
              </a:ext>
            </a:extLst>
          </p:cNvPr>
          <p:cNvCxnSpPr/>
          <p:nvPr/>
        </p:nvCxnSpPr>
        <p:spPr>
          <a:xfrm>
            <a:off x="3005178" y="4037748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A81A1C-76EA-D143-8708-F875114E9799}"/>
              </a:ext>
            </a:extLst>
          </p:cNvPr>
          <p:cNvCxnSpPr/>
          <p:nvPr/>
        </p:nvCxnSpPr>
        <p:spPr>
          <a:xfrm flipH="1">
            <a:off x="3005178" y="459654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88A3EA-91A8-6D45-9CEF-318AFB11A7C8}"/>
                  </a:ext>
                </a:extLst>
              </p:cNvPr>
              <p:cNvSpPr/>
              <p:nvPr/>
            </p:nvSpPr>
            <p:spPr>
              <a:xfrm>
                <a:off x="2928978" y="2602858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88A3EA-91A8-6D45-9CEF-318AFB11A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78" y="2602858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20F3D4B-F811-B742-BF75-37BB29012D7B}"/>
              </a:ext>
            </a:extLst>
          </p:cNvPr>
          <p:cNvSpPr/>
          <p:nvPr/>
        </p:nvSpPr>
        <p:spPr>
          <a:xfrm>
            <a:off x="-590220" y="5189871"/>
            <a:ext cx="124171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Soundness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doesn’t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won’t 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8AF662-BA63-3A4E-A280-D4905413FB8A}"/>
                  </a:ext>
                </a:extLst>
              </p:cNvPr>
              <p:cNvSpPr/>
              <p:nvPr/>
            </p:nvSpPr>
            <p:spPr>
              <a:xfrm>
                <a:off x="226728" y="3048859"/>
                <a:ext cx="2205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2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8AF662-BA63-3A4E-A280-D4905413F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8" y="3048859"/>
                <a:ext cx="2205220" cy="523220"/>
              </a:xfrm>
              <a:prstGeom prst="rect">
                <a:avLst/>
              </a:prstGeom>
              <a:blipFill>
                <a:blip r:embed="rId5"/>
                <a:stretch>
                  <a:fillRect t="-14634" r="-5172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17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226355-5974-E34F-B33E-0B9D8324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94" y="2579611"/>
            <a:ext cx="2057400" cy="2705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BD92487-824E-B840-8BA0-55439F36C110}"/>
              </a:ext>
            </a:extLst>
          </p:cNvPr>
          <p:cNvSpPr txBox="1"/>
          <p:nvPr/>
        </p:nvSpPr>
        <p:spPr>
          <a:xfrm>
            <a:off x="1010734" y="2579611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79F90BB-36AA-1446-9261-8BFC49A3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493" y="2188581"/>
            <a:ext cx="5919041" cy="34051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74FD110-2444-274E-BEDA-F3E3F1C8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50" y="2579611"/>
            <a:ext cx="2057400" cy="27051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750286-F385-404D-A7B3-30FC9D27C4E4}"/>
              </a:ext>
            </a:extLst>
          </p:cNvPr>
          <p:cNvSpPr txBox="1"/>
          <p:nvPr/>
        </p:nvSpPr>
        <p:spPr>
          <a:xfrm>
            <a:off x="9511853" y="2456500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52F566-84C8-EA4E-82FA-07F7CD54A6F8}"/>
              </a:ext>
            </a:extLst>
          </p:cNvPr>
          <p:cNvSpPr txBox="1"/>
          <p:nvPr/>
        </p:nvSpPr>
        <p:spPr>
          <a:xfrm>
            <a:off x="3629331" y="1399573"/>
            <a:ext cx="4493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3-COL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    NPC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05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D286FF-52D8-FB45-B37A-6779F315A791}"/>
              </a:ext>
            </a:extLst>
          </p:cNvPr>
          <p:cNvSpPr txBox="1"/>
          <p:nvPr/>
        </p:nvSpPr>
        <p:spPr>
          <a:xfrm>
            <a:off x="901046" y="450836"/>
            <a:ext cx="1124686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Indistinguishable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Efficient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Arguments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DLS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92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029219-A869-4C45-8E4D-B37EEB07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1" y="2207078"/>
            <a:ext cx="205740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A82412-C237-A444-8376-F782E4CA3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70" y="1476373"/>
            <a:ext cx="7149912" cy="39052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8D89B7-DF19-7F4B-BFCF-008F91414C9C}"/>
              </a:ext>
            </a:extLst>
          </p:cNvPr>
          <p:cNvSpPr txBox="1"/>
          <p:nvPr/>
        </p:nvSpPr>
        <p:spPr>
          <a:xfrm>
            <a:off x="755108" y="220707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676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029219-A869-4C45-8E4D-B37EEB07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1" y="2207078"/>
            <a:ext cx="2057400" cy="2705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8D89B7-DF19-7F4B-BFCF-008F91414C9C}"/>
              </a:ext>
            </a:extLst>
          </p:cNvPr>
          <p:cNvSpPr txBox="1"/>
          <p:nvPr/>
        </p:nvSpPr>
        <p:spPr>
          <a:xfrm>
            <a:off x="755108" y="220707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262F0C-46A2-AA45-A3E4-B7AF0B7A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31" y="1292225"/>
            <a:ext cx="7765477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1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0659F4-146E-D54E-8DEB-567CF9AC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17" y="2375734"/>
            <a:ext cx="2057400" cy="2705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482DC3-E724-F147-AB61-06F3676A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0" y="1383718"/>
            <a:ext cx="7765477" cy="42735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D7567A-0D3D-AF44-8726-EEDE80A1C91B}"/>
              </a:ext>
            </a:extLst>
          </p:cNvPr>
          <p:cNvSpPr txBox="1"/>
          <p:nvPr/>
        </p:nvSpPr>
        <p:spPr>
          <a:xfrm>
            <a:off x="9511853" y="2456500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70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0659F4-146E-D54E-8DEB-567CF9AC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17" y="2375734"/>
            <a:ext cx="2057400" cy="2705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482DC3-E724-F147-AB61-06F3676A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0" y="1383718"/>
            <a:ext cx="7765477" cy="42735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D7567A-0D3D-AF44-8726-EEDE80A1C91B}"/>
              </a:ext>
            </a:extLst>
          </p:cNvPr>
          <p:cNvSpPr txBox="1"/>
          <p:nvPr/>
        </p:nvSpPr>
        <p:spPr>
          <a:xfrm>
            <a:off x="9511853" y="2456500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8188A768-6A93-C049-BD5B-227ACEDFFE77}"/>
              </a:ext>
            </a:extLst>
          </p:cNvPr>
          <p:cNvSpPr/>
          <p:nvPr/>
        </p:nvSpPr>
        <p:spPr>
          <a:xfrm rot="11789194">
            <a:off x="6939617" y="2977563"/>
            <a:ext cx="2670705" cy="379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云形 1">
            <a:extLst>
              <a:ext uri="{FF2B5EF4-FFF2-40B4-BE49-F238E27FC236}">
                <a16:creationId xmlns:a16="http://schemas.microsoft.com/office/drawing/2014/main" id="{650B90A5-3158-DB4B-BA49-F6FDCFBD7DEF}"/>
              </a:ext>
            </a:extLst>
          </p:cNvPr>
          <p:cNvSpPr/>
          <p:nvPr/>
        </p:nvSpPr>
        <p:spPr>
          <a:xfrm>
            <a:off x="8627504" y="936423"/>
            <a:ext cx="3570626" cy="132397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these </a:t>
            </a:r>
          </a:p>
          <a:p>
            <a:pPr algn="ctr"/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boxes</a:t>
            </a:r>
            <a:endParaRPr lang="zh-CN" altLang="en-US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097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23E2D9-3160-C240-994F-A394EED7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1" y="2207078"/>
            <a:ext cx="2057400" cy="2705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2A997-6981-8746-8E2B-B6EDFE33849A}"/>
              </a:ext>
            </a:extLst>
          </p:cNvPr>
          <p:cNvSpPr txBox="1"/>
          <p:nvPr/>
        </p:nvSpPr>
        <p:spPr>
          <a:xfrm>
            <a:off x="755108" y="220707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928FCF-767A-DA4E-B601-1F4D8470E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671" y="4187233"/>
            <a:ext cx="2290233" cy="1789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4A12A-C5AC-A446-85F9-4DC1F972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670" y="1896900"/>
            <a:ext cx="2290233" cy="1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A9E08-3F87-884A-BF4D-E673A2923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5" y="1418361"/>
            <a:ext cx="7799386" cy="42922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2BBEC8-DF29-C846-9CEB-6D9A85F8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17" y="2375734"/>
            <a:ext cx="2057400" cy="2705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00D2FD-B266-7C42-8913-67C897E5C43C}"/>
              </a:ext>
            </a:extLst>
          </p:cNvPr>
          <p:cNvSpPr txBox="1"/>
          <p:nvPr/>
        </p:nvSpPr>
        <p:spPr>
          <a:xfrm>
            <a:off x="9511853" y="2456500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D0E1BF90-AB20-FC44-B0BD-BBAC0433050C}"/>
              </a:ext>
            </a:extLst>
          </p:cNvPr>
          <p:cNvSpPr/>
          <p:nvPr/>
        </p:nvSpPr>
        <p:spPr>
          <a:xfrm>
            <a:off x="8621374" y="949223"/>
            <a:ext cx="3570626" cy="132397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00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275706" y="218042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22009" y="2660994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156349" y="458654"/>
            <a:ext cx="658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05178" y="1667081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A81A1C-76EA-D143-8708-F875114E9799}"/>
              </a:ext>
            </a:extLst>
          </p:cNvPr>
          <p:cNvCxnSpPr/>
          <p:nvPr/>
        </p:nvCxnSpPr>
        <p:spPr>
          <a:xfrm flipH="1">
            <a:off x="3005178" y="459654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20F3D4B-F811-B742-BF75-37BB29012D7B}"/>
              </a:ext>
            </a:extLst>
          </p:cNvPr>
          <p:cNvSpPr/>
          <p:nvPr/>
        </p:nvSpPr>
        <p:spPr>
          <a:xfrm>
            <a:off x="-353153" y="5162959"/>
            <a:ext cx="118106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Completeness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D96E89-B162-F842-9104-2E7C9416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600" y="1804647"/>
            <a:ext cx="4753534" cy="2734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3AFA4B-0326-4045-831B-46B698EA7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8" y="3099417"/>
            <a:ext cx="2636215" cy="14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7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275706" y="218042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22009" y="2660994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156349" y="458654"/>
            <a:ext cx="658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05178" y="1667081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A81A1C-76EA-D143-8708-F875114E9799}"/>
              </a:ext>
            </a:extLst>
          </p:cNvPr>
          <p:cNvCxnSpPr/>
          <p:nvPr/>
        </p:nvCxnSpPr>
        <p:spPr>
          <a:xfrm flipH="1">
            <a:off x="3005178" y="459654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20F3D4B-F811-B742-BF75-37BB29012D7B}"/>
              </a:ext>
            </a:extLst>
          </p:cNvPr>
          <p:cNvSpPr/>
          <p:nvPr/>
        </p:nvSpPr>
        <p:spPr>
          <a:xfrm>
            <a:off x="-353153" y="5162959"/>
            <a:ext cx="118106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Completeness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3AFA4B-0326-4045-831B-46B698EA7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8" y="3099417"/>
            <a:ext cx="2636215" cy="1439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100D0E-A0B1-A648-AE2F-88A29234B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154" y="1870015"/>
            <a:ext cx="4481624" cy="24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5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275706" y="218042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22009" y="2660994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156349" y="458654"/>
            <a:ext cx="658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05178" y="1667081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A81A1C-76EA-D143-8708-F875114E9799}"/>
              </a:ext>
            </a:extLst>
          </p:cNvPr>
          <p:cNvCxnSpPr/>
          <p:nvPr/>
        </p:nvCxnSpPr>
        <p:spPr>
          <a:xfrm flipH="1">
            <a:off x="3005178" y="459654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CD96E89-B162-F842-9104-2E7C9416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600" y="1804647"/>
            <a:ext cx="4753534" cy="2734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3AFA4B-0326-4045-831B-46B698EA7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8" y="3099417"/>
            <a:ext cx="2636215" cy="14398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B2B94B-E235-594E-B96C-30B0B70082C6}"/>
              </a:ext>
            </a:extLst>
          </p:cNvPr>
          <p:cNvSpPr/>
          <p:nvPr/>
        </p:nvSpPr>
        <p:spPr>
          <a:xfrm>
            <a:off x="-866018" y="4940243"/>
            <a:ext cx="124171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Soundness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doesn’t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won’t 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 with </a:t>
            </a:r>
          </a:p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   probability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at least 1/m.</a:t>
            </a:r>
          </a:p>
        </p:txBody>
      </p:sp>
    </p:spTree>
    <p:extLst>
      <p:ext uri="{BB962C8B-B14F-4D97-AF65-F5344CB8AC3E}">
        <p14:creationId xmlns:p14="http://schemas.microsoft.com/office/powerpoint/2010/main" val="397800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F5DD76-9344-9A43-9B29-8F888A5E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23" y="1428347"/>
            <a:ext cx="6348954" cy="36524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01B45A-EED5-0248-A539-3438AFB6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17" y="2375734"/>
            <a:ext cx="2057400" cy="2705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4990F6-CF56-B442-B2F2-703225BE3841}"/>
              </a:ext>
            </a:extLst>
          </p:cNvPr>
          <p:cNvSpPr txBox="1"/>
          <p:nvPr/>
        </p:nvSpPr>
        <p:spPr>
          <a:xfrm>
            <a:off x="9511853" y="2456500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CBE08B2-5B0A-954B-9BCA-A2DEAD2CF044}"/>
              </a:ext>
            </a:extLst>
          </p:cNvPr>
          <p:cNvSpPr/>
          <p:nvPr/>
        </p:nvSpPr>
        <p:spPr>
          <a:xfrm rot="11789194">
            <a:off x="6939617" y="2977563"/>
            <a:ext cx="2670705" cy="379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4181A9FE-EE4A-274A-85A9-4C8DB9EF09E5}"/>
              </a:ext>
            </a:extLst>
          </p:cNvPr>
          <p:cNvSpPr/>
          <p:nvPr/>
        </p:nvSpPr>
        <p:spPr>
          <a:xfrm>
            <a:off x="8627504" y="936423"/>
            <a:ext cx="3570626" cy="132397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these </a:t>
            </a:r>
          </a:p>
          <a:p>
            <a:pPr algn="ctr"/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boxes</a:t>
            </a:r>
            <a:endParaRPr lang="zh-CN" altLang="en-US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86B1B6-3C81-504C-BDA7-7421C29493C4}"/>
              </a:ext>
            </a:extLst>
          </p:cNvPr>
          <p:cNvSpPr/>
          <p:nvPr/>
        </p:nvSpPr>
        <p:spPr>
          <a:xfrm>
            <a:off x="-866018" y="4940243"/>
            <a:ext cx="124171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Soundness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doesn’t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won’t be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 with </a:t>
            </a:r>
          </a:p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   probability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at least 1/m.</a:t>
            </a:r>
          </a:p>
        </p:txBody>
      </p:sp>
    </p:spTree>
    <p:extLst>
      <p:ext uri="{BB962C8B-B14F-4D97-AF65-F5344CB8AC3E}">
        <p14:creationId xmlns:p14="http://schemas.microsoft.com/office/powerpoint/2010/main" val="155384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/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  <a:blipFill>
                <a:blip r:embed="rId5"/>
                <a:stretch>
                  <a:fillRect r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534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6658FB-78B5-7B46-86B4-0E44054AFEFA}"/>
              </a:ext>
            </a:extLst>
          </p:cNvPr>
          <p:cNvSpPr/>
          <p:nvPr/>
        </p:nvSpPr>
        <p:spPr>
          <a:xfrm>
            <a:off x="3665883" y="1373221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26E98-D629-9749-90D3-AF2061718FCB}"/>
              </a:ext>
            </a:extLst>
          </p:cNvPr>
          <p:cNvSpPr/>
          <p:nvPr/>
        </p:nvSpPr>
        <p:spPr>
          <a:xfrm>
            <a:off x="4412916" y="1391775"/>
            <a:ext cx="3017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repeat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baseline="30000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times</a:t>
            </a:r>
            <a:endParaRPr lang="en-US" altLang="zh-CN" b="1" baseline="30000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9D87440-FE93-C041-893F-C17228C332BF}"/>
              </a:ext>
            </a:extLst>
          </p:cNvPr>
          <p:cNvCxnSpPr/>
          <p:nvPr/>
        </p:nvCxnSpPr>
        <p:spPr>
          <a:xfrm>
            <a:off x="3124200" y="2134597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72193FA-58FD-3744-B4B0-A17DD6D1791C}"/>
              </a:ext>
            </a:extLst>
          </p:cNvPr>
          <p:cNvCxnSpPr/>
          <p:nvPr/>
        </p:nvCxnSpPr>
        <p:spPr>
          <a:xfrm flipH="1">
            <a:off x="3124200" y="5064063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52D17F7-20BA-C440-B163-80CEE3F26897}"/>
              </a:ext>
            </a:extLst>
          </p:cNvPr>
          <p:cNvSpPr/>
          <p:nvPr/>
        </p:nvSpPr>
        <p:spPr>
          <a:xfrm>
            <a:off x="343439" y="2850430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AD39AF-42C7-8B4A-8715-FBC72C4460F2}"/>
              </a:ext>
            </a:extLst>
          </p:cNvPr>
          <p:cNvSpPr/>
          <p:nvPr/>
        </p:nvSpPr>
        <p:spPr>
          <a:xfrm>
            <a:off x="9785624" y="2931606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D52F20A-4E04-0240-846F-CBBC6E907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879" y="2407925"/>
            <a:ext cx="4060242" cy="22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5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84482" y="466983"/>
            <a:ext cx="573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Interactive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6658FB-78B5-7B46-86B4-0E44054AFEFA}"/>
              </a:ext>
            </a:extLst>
          </p:cNvPr>
          <p:cNvSpPr/>
          <p:nvPr/>
        </p:nvSpPr>
        <p:spPr>
          <a:xfrm>
            <a:off x="3665883" y="1373221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54ABBC-B94C-5D4D-99DC-19B6F42321AE}"/>
                  </a:ext>
                </a:extLst>
              </p:cNvPr>
              <p:cNvSpPr/>
              <p:nvPr/>
            </p:nvSpPr>
            <p:spPr>
              <a:xfrm>
                <a:off x="7027334" y="1887739"/>
                <a:ext cx="3080780" cy="1083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b="1" i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zh-CN" altLang="en-US" sz="3200" b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</m:sup>
                      </m:sSup>
                      <m:r>
                        <a:rPr lang="zh-CN" altLang="en-US" sz="32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 </m:t>
                      </m:r>
                      <m:f>
                        <m:fPr>
                          <m:ctrlP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32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54ABBC-B94C-5D4D-99DC-19B6F4232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4" y="1887739"/>
                <a:ext cx="3080780" cy="1083245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3983C14-CE25-0B4A-92F8-21004B997DC8}"/>
              </a:ext>
            </a:extLst>
          </p:cNvPr>
          <p:cNvSpPr/>
          <p:nvPr/>
        </p:nvSpPr>
        <p:spPr>
          <a:xfrm>
            <a:off x="312756" y="1506032"/>
            <a:ext cx="4648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doesn’t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won’t be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 with probability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at least 1/m.</a:t>
            </a:r>
          </a:p>
        </p:txBody>
      </p:sp>
      <p:sp>
        <p:nvSpPr>
          <p:cNvPr id="5" name="上下箭头 4">
            <a:extLst>
              <a:ext uri="{FF2B5EF4-FFF2-40B4-BE49-F238E27FC236}">
                <a16:creationId xmlns:a16="http://schemas.microsoft.com/office/drawing/2014/main" id="{E946401B-2498-A243-91B9-4B7767060537}"/>
              </a:ext>
            </a:extLst>
          </p:cNvPr>
          <p:cNvSpPr/>
          <p:nvPr/>
        </p:nvSpPr>
        <p:spPr>
          <a:xfrm>
            <a:off x="2065867" y="2656245"/>
            <a:ext cx="406400" cy="108324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83B0E7-5360-EA4E-9305-8B71B45B7CEF}"/>
              </a:ext>
            </a:extLst>
          </p:cNvPr>
          <p:cNvSpPr/>
          <p:nvPr/>
        </p:nvSpPr>
        <p:spPr>
          <a:xfrm>
            <a:off x="312756" y="4059125"/>
            <a:ext cx="4648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doesn’t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 be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convinced with probability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at most  (1 - 1/m).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62988A-96CE-5A46-8ADD-F8A2EC49594D}"/>
              </a:ext>
            </a:extLst>
          </p:cNvPr>
          <p:cNvSpPr/>
          <p:nvPr/>
        </p:nvSpPr>
        <p:spPr>
          <a:xfrm>
            <a:off x="7027334" y="1300604"/>
            <a:ext cx="289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repeat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 times</a:t>
            </a:r>
            <a:endParaRPr lang="en-US" altLang="zh-CN" b="1" baseline="30000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B58191-DE83-DA4B-97EE-A19325F72C5C}"/>
              </a:ext>
            </a:extLst>
          </p:cNvPr>
          <p:cNvSpPr/>
          <p:nvPr/>
        </p:nvSpPr>
        <p:spPr>
          <a:xfrm>
            <a:off x="6964014" y="3656184"/>
            <a:ext cx="3017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repeat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baseline="30000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times</a:t>
            </a:r>
            <a:endParaRPr lang="en-US" altLang="zh-CN" b="1" baseline="30000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D6E01FB-BED0-6C49-82FE-CEC0AB5F0FF7}"/>
                  </a:ext>
                </a:extLst>
              </p:cNvPr>
              <p:cNvSpPr/>
              <p:nvPr/>
            </p:nvSpPr>
            <p:spPr>
              <a:xfrm>
                <a:off x="6964014" y="4326625"/>
                <a:ext cx="4099776" cy="1083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b="1" i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zh-CN" altLang="en-US" sz="3200" b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3200" b="1" i="0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  <m:r>
                            <a:rPr lang="en-US" altLang="zh-CN" sz="3200" b="1" i="0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𝐦</m:t>
                          </m:r>
                        </m:sup>
                      </m:sSup>
                      <m:r>
                        <a:rPr lang="zh-CN" altLang="en-US" sz="32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</m:t>
                      </m:r>
                      <m:sSup>
                        <m:sSupPr>
                          <m:ctrlPr>
                            <a:rPr lang="zh-CN" altLang="en-US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b="1" i="1">
                                  <a:solidFill>
                                    <a:srgbClr val="3C9A9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zh-CN" altLang="en-US" sz="3200" b="1" i="1">
                                      <a:solidFill>
                                        <a:srgbClr val="3C9A9A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3200" b="1" i="0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𝐦</m:t>
                          </m:r>
                        </m:sup>
                      </m:sSup>
                    </m:oMath>
                  </m:oMathPara>
                </a14:m>
                <a:endParaRPr lang="zh-CN" altLang="en-US" sz="32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D6E01FB-BED0-6C49-82FE-CEC0AB5F0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14" y="4326625"/>
                <a:ext cx="4099776" cy="1083245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3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26658FB-78B5-7B46-86B4-0E44054AFEFA}"/>
              </a:ext>
            </a:extLst>
          </p:cNvPr>
          <p:cNvSpPr/>
          <p:nvPr/>
        </p:nvSpPr>
        <p:spPr>
          <a:xfrm>
            <a:off x="4926068" y="237691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D74599-F17B-0B48-A459-D53521FF7304}"/>
              </a:ext>
            </a:extLst>
          </p:cNvPr>
          <p:cNvSpPr/>
          <p:nvPr/>
        </p:nvSpPr>
        <p:spPr>
          <a:xfrm>
            <a:off x="2623735" y="478339"/>
            <a:ext cx="6944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Indistinguishable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BD6C2D-044F-6D47-BE8D-A26EB1E8A84C}"/>
              </a:ext>
            </a:extLst>
          </p:cNvPr>
          <p:cNvSpPr txBox="1">
            <a:spLocks/>
          </p:cNvSpPr>
          <p:nvPr/>
        </p:nvSpPr>
        <p:spPr>
          <a:xfrm>
            <a:off x="3812885" y="1768465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Symmetric Ciphers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5AA707A-BE47-2F41-95A6-A18F2945F948}"/>
              </a:ext>
            </a:extLst>
          </p:cNvPr>
          <p:cNvSpPr/>
          <p:nvPr/>
        </p:nvSpPr>
        <p:spPr>
          <a:xfrm>
            <a:off x="3165185" y="3118243"/>
            <a:ext cx="1143000" cy="1066800"/>
          </a:xfrm>
          <a:prstGeom prst="rect">
            <a:avLst/>
          </a:prstGeom>
          <a:solidFill>
            <a:srgbClr val="CC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78CA0D7-34B7-3C40-ADCE-E798FBB6EC6E}"/>
              </a:ext>
            </a:extLst>
          </p:cNvPr>
          <p:cNvSpPr/>
          <p:nvPr/>
        </p:nvSpPr>
        <p:spPr>
          <a:xfrm>
            <a:off x="7356185" y="3118243"/>
            <a:ext cx="1143000" cy="1066800"/>
          </a:xfrm>
          <a:prstGeom prst="rect">
            <a:avLst/>
          </a:prstGeom>
          <a:solidFill>
            <a:srgbClr val="CC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4">
                <a:extLst>
                  <a:ext uri="{FF2B5EF4-FFF2-40B4-BE49-F238E27FC236}">
                    <a16:creationId xmlns:a16="http://schemas.microsoft.com/office/drawing/2014/main" id="{B6BCEA53-387F-3648-BAEF-A8B44756B05B}"/>
                  </a:ext>
                </a:extLst>
              </p14:cNvPr>
              <p14:cNvContentPartPr/>
              <p14:nvPr/>
            </p14:nvContentPartPr>
            <p14:xfrm>
              <a:off x="1907465" y="2726653"/>
              <a:ext cx="7660800" cy="2817720"/>
            </p14:xfrm>
          </p:contentPart>
        </mc:Choice>
        <mc:Fallback xmlns="">
          <p:pic>
            <p:nvPicPr>
              <p:cNvPr id="24" name="Ink 4">
                <a:extLst>
                  <a:ext uri="{FF2B5EF4-FFF2-40B4-BE49-F238E27FC236}">
                    <a16:creationId xmlns:a16="http://schemas.microsoft.com/office/drawing/2014/main" id="{B6BCEA53-387F-3648-BAEF-A8B44756B0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8105" y="2717293"/>
                <a:ext cx="7679520" cy="28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825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Few Historic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Substitution cipher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0800" y="2108200"/>
            <a:ext cx="2235200" cy="3454400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767858" y="3225800"/>
            <a:ext cx="10951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k :=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7360" y="2326080"/>
              <a:ext cx="9986400" cy="294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000" y="2316720"/>
                <a:ext cx="10005120" cy="29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549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break a substitution cipher?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51037"/>
            <a:ext cx="10972800" cy="4525963"/>
          </a:xfrm>
        </p:spPr>
        <p:txBody>
          <a:bodyPr/>
          <a:lstStyle/>
          <a:p>
            <a:pPr marL="685783" indent="-685783">
              <a:buAutoNum type="arabicParenBoth"/>
            </a:pPr>
            <a:r>
              <a:rPr lang="en-US" dirty="0"/>
              <a:t>  Use frequency of English letters</a:t>
            </a:r>
          </a:p>
          <a:p>
            <a:pPr marL="685783" indent="-685783">
              <a:buAutoNum type="arabicParenBoth"/>
            </a:pPr>
            <a:endParaRPr lang="en-US" dirty="0"/>
          </a:p>
          <a:p>
            <a:pPr marL="685783" indent="-685783">
              <a:buAutoNum type="arabicParenBoth"/>
            </a:pPr>
            <a:endParaRPr lang="en-US" dirty="0"/>
          </a:p>
          <a:p>
            <a:pPr marL="685783" indent="-685783">
              <a:buAutoNum type="arabicParenBoth"/>
            </a:pPr>
            <a:r>
              <a:rPr lang="en-US" dirty="0"/>
              <a:t>  Use frequency of pairs of letters   (</a:t>
            </a:r>
            <a:r>
              <a:rPr lang="en-US" dirty="0" err="1"/>
              <a:t>digrams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06400" y="2821920"/>
              <a:ext cx="7775040" cy="309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040" y="2812560"/>
                <a:ext cx="7793760" cy="31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965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/>
          <a:lstStyle/>
          <a:p>
            <a:r>
              <a:rPr lang="en-US" b="1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33" dirty="0"/>
              <a:t>UKBYBIPOUZBCUFEEBORUKBYBHOBBRFESPVKBWFOFERVNBCVBZPRUBOFERVNBCVBPCYYFVUFOFEIKNWFRFIKJNUPWRFIPOUNVNIPUBRNCUKBEFWWFDNCHXCYBOHOPYXPUBNCUBOYNRVNIWNCPOJIOFHOPZRVFZIXUBORJRUBZRBCHNCBBONCHRJZSFWNVRJRUBZRPCYZPUKBZPUNVPWPCYVFZIXUPUNFCPWRVNBCVBRPYYNUNFCPWWJUKBYBIPOUZBCUIPOUNVNIPUBRNCHOPYXPUBNCUBOYNRVNIWNCPOJIOFHOPZRNCRVNBCUNENVVFZIXUNCHPCYVFZIXUPUNFCPWZPUKBZPUNVR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673600" y="3835400"/>
          <a:ext cx="1422400" cy="197781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PU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99201" y="3733801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sz="2400" dirty="0"/>
              <a:t>  </a:t>
            </a:r>
            <a:r>
              <a:rPr lang="en-US" sz="3200" dirty="0"/>
              <a:t>IN</a:t>
            </a:r>
            <a:endParaRPr lang="en-US" sz="2667" dirty="0"/>
          </a:p>
        </p:txBody>
      </p:sp>
      <p:sp>
        <p:nvSpPr>
          <p:cNvPr id="13" name="TextBox 12"/>
          <p:cNvSpPr txBox="1"/>
          <p:nvPr/>
        </p:nvSpPr>
        <p:spPr>
          <a:xfrm>
            <a:off x="6299201" y="4235847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sz="2400" dirty="0"/>
              <a:t>  </a:t>
            </a:r>
            <a:r>
              <a:rPr lang="en-US" sz="3200" dirty="0"/>
              <a:t>AT</a:t>
            </a:r>
            <a:endParaRPr lang="en-US" sz="2667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13275"/>
              </p:ext>
            </p:extLst>
          </p:nvPr>
        </p:nvGraphicFramePr>
        <p:xfrm>
          <a:off x="8128589" y="3861305"/>
          <a:ext cx="2133600" cy="15661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2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UKB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RVN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FZI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352835" y="3804025"/>
            <a:ext cx="2082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sz="2400" dirty="0"/>
              <a:t>  </a:t>
            </a:r>
            <a:r>
              <a:rPr lang="en-US" sz="3200" dirty="0"/>
              <a:t>THE</a:t>
            </a:r>
            <a:endParaRPr lang="en-US" sz="2667" dirty="0"/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6180786A-5C7E-CB4F-AF59-A6524D934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81767"/>
              </p:ext>
            </p:extLst>
          </p:nvPr>
        </p:nvGraphicFramePr>
        <p:xfrm>
          <a:off x="1050466" y="3804025"/>
          <a:ext cx="1388522" cy="1854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94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4">
            <a:extLst>
              <a:ext uri="{FF2B5EF4-FFF2-40B4-BE49-F238E27FC236}">
                <a16:creationId xmlns:a16="http://schemas.microsoft.com/office/drawing/2014/main" id="{3FA93B45-6F00-B242-BE9B-39AB85C29232}"/>
              </a:ext>
            </a:extLst>
          </p:cNvPr>
          <p:cNvSpPr txBox="1"/>
          <p:nvPr/>
        </p:nvSpPr>
        <p:spPr>
          <a:xfrm>
            <a:off x="2506531" y="3738307"/>
            <a:ext cx="11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dirty="0"/>
              <a:t>  </a:t>
            </a:r>
            <a:r>
              <a:rPr lang="en-US" sz="2400" dirty="0"/>
              <a:t>E</a:t>
            </a:r>
            <a:endParaRPr lang="en-US" sz="2000" dirty="0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7F50C788-C690-A94B-AC39-674A6ECD51E6}"/>
              </a:ext>
            </a:extLst>
          </p:cNvPr>
          <p:cNvSpPr txBox="1"/>
          <p:nvPr/>
        </p:nvSpPr>
        <p:spPr>
          <a:xfrm>
            <a:off x="2506530" y="4500307"/>
            <a:ext cx="113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dirty="0"/>
              <a:t>  </a:t>
            </a:r>
            <a:r>
              <a:rPr lang="en-US" sz="2400" dirty="0"/>
              <a:t>T</a:t>
            </a:r>
            <a:endParaRPr lang="en-US" sz="2000" dirty="0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4D32725B-7753-5441-AFA1-ACE6799EB1E4}"/>
              </a:ext>
            </a:extLst>
          </p:cNvPr>
          <p:cNvSpPr txBox="1"/>
          <p:nvPr/>
        </p:nvSpPr>
        <p:spPr>
          <a:xfrm>
            <a:off x="2506531" y="4876842"/>
            <a:ext cx="118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Wingdings"/>
                <a:ea typeface="Wingdings"/>
                <a:cs typeface="Wingdings"/>
              </a:rPr>
              <a:t></a:t>
            </a:r>
            <a:r>
              <a:rPr lang="en-US" dirty="0"/>
              <a:t>  </a:t>
            </a:r>
            <a:r>
              <a:rPr lang="en-US" sz="2400" dirty="0"/>
              <a:t>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1897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/>
          <a:lstStyle/>
          <a:p>
            <a:r>
              <a:rPr lang="en-US" b="1" dirty="0"/>
              <a:t>What is a secure cipher?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5486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733" dirty="0"/>
              <a:t>Attacker’s abilities:    </a:t>
            </a:r>
            <a:r>
              <a:rPr lang="en-US" sz="3733" b="1" dirty="0">
                <a:solidFill>
                  <a:srgbClr val="FF0000"/>
                </a:solidFill>
              </a:rPr>
              <a:t>CT only attack</a:t>
            </a:r>
            <a:r>
              <a:rPr lang="en-US" sz="3733" dirty="0"/>
              <a:t>       </a:t>
            </a:r>
            <a:r>
              <a:rPr lang="en-US" sz="2667" dirty="0"/>
              <a:t>(for now)</a:t>
            </a:r>
            <a:endParaRPr lang="en-US" sz="2667" b="1" dirty="0">
              <a:solidFill>
                <a:srgbClr val="FF0000"/>
              </a:solidFill>
            </a:endParaRPr>
          </a:p>
          <a:p>
            <a:pPr marL="0" indent="0">
              <a:spcBef>
                <a:spcPts val="3296"/>
              </a:spcBef>
              <a:buNone/>
            </a:pPr>
            <a:r>
              <a:rPr lang="en-US" sz="3733" dirty="0"/>
              <a:t>Possible security requirements:   </a:t>
            </a:r>
          </a:p>
          <a:p>
            <a:pPr marL="0" indent="0">
              <a:buNone/>
            </a:pPr>
            <a:r>
              <a:rPr lang="en-US" sz="3733" dirty="0"/>
              <a:t>    attempt #1:  </a:t>
            </a:r>
            <a:r>
              <a:rPr lang="en-US" sz="3733" b="1" dirty="0">
                <a:solidFill>
                  <a:srgbClr val="FF0000"/>
                </a:solidFill>
              </a:rPr>
              <a:t>attacker cannot recover secret key</a:t>
            </a:r>
          </a:p>
          <a:p>
            <a:pPr marL="0" indent="0">
              <a:lnSpc>
                <a:spcPct val="140000"/>
              </a:lnSpc>
              <a:spcBef>
                <a:spcPts val="4096"/>
              </a:spcBef>
              <a:spcAft>
                <a:spcPts val="800"/>
              </a:spcAft>
              <a:buNone/>
            </a:pPr>
            <a:r>
              <a:rPr lang="en-US" sz="3733" dirty="0"/>
              <a:t>    attempt #2:  </a:t>
            </a:r>
            <a:r>
              <a:rPr lang="en-US" sz="3733" b="1" dirty="0">
                <a:solidFill>
                  <a:srgbClr val="FF0000"/>
                </a:solidFill>
              </a:rPr>
              <a:t>attacker cannot recover all of plaintext</a:t>
            </a:r>
          </a:p>
          <a:p>
            <a:pPr marL="0" indent="0">
              <a:lnSpc>
                <a:spcPct val="140000"/>
              </a:lnSpc>
              <a:spcBef>
                <a:spcPts val="2496"/>
              </a:spcBef>
              <a:buNone/>
            </a:pPr>
            <a:r>
              <a:rPr lang="en-US" sz="3733" dirty="0"/>
              <a:t>    Shannon’s idea:  </a:t>
            </a:r>
          </a:p>
          <a:p>
            <a:pPr marL="609585" lvl="1" indent="0">
              <a:spcBef>
                <a:spcPts val="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CT should reveal no “info” about PT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09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200" y="209895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Information Theoretic Security  </a:t>
            </a:r>
            <a:br>
              <a:rPr lang="en-US" b="1" dirty="0"/>
            </a:br>
            <a:r>
              <a:rPr lang="en-US" b="1" dirty="0"/>
              <a:t>            </a:t>
            </a:r>
            <a:r>
              <a:rPr lang="en-US" sz="4133" b="1" dirty="0"/>
              <a:t>(Shannon 1949)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2A600D4-45A4-8E46-8C0A-883D6696DF4C}"/>
              </a:ext>
            </a:extLst>
          </p:cNvPr>
          <p:cNvSpPr txBox="1"/>
          <p:nvPr/>
        </p:nvSpPr>
        <p:spPr>
          <a:xfrm>
            <a:off x="10972800" y="3109364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FAC84B-92A0-C24F-B5E0-55D17CCA5B67}"/>
              </a:ext>
            </a:extLst>
          </p:cNvPr>
          <p:cNvSpPr txBox="1"/>
          <p:nvPr/>
        </p:nvSpPr>
        <p:spPr>
          <a:xfrm>
            <a:off x="561010" y="1759295"/>
            <a:ext cx="11884985" cy="2097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/>
              <a:t>Def</a:t>
            </a:r>
            <a:r>
              <a:rPr lang="en-US" sz="3200" dirty="0"/>
              <a:t>:   A cipher </a:t>
            </a:r>
            <a:r>
              <a:rPr lang="en-US" sz="3200" b="1" i="1" dirty="0"/>
              <a:t>(E,D)</a:t>
            </a:r>
            <a:r>
              <a:rPr lang="en-US" sz="3200" dirty="0"/>
              <a:t> over (K,M,C) has </a:t>
            </a:r>
            <a:r>
              <a:rPr lang="en-US" sz="3200" b="1" dirty="0"/>
              <a:t>perfect secrecy </a:t>
            </a:r>
            <a:r>
              <a:rPr lang="en-US" sz="3200" dirty="0"/>
              <a:t>if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	∀m</a:t>
            </a:r>
            <a:r>
              <a:rPr lang="en-US" sz="3200" baseline="-25000" dirty="0"/>
              <a:t>0</a:t>
            </a:r>
            <a:r>
              <a:rPr lang="en-US" sz="3200" dirty="0"/>
              <a:t>, m</a:t>
            </a:r>
            <a:r>
              <a:rPr lang="en-US" sz="3200" baseline="-25000" dirty="0"/>
              <a:t>1</a:t>
            </a:r>
            <a:r>
              <a:rPr lang="en-US" sz="3200" dirty="0"/>
              <a:t> ∈M    ( |m</a:t>
            </a:r>
            <a:r>
              <a:rPr lang="en-US" sz="3200" baseline="-25000" dirty="0"/>
              <a:t>0</a:t>
            </a:r>
            <a:r>
              <a:rPr lang="en-US" sz="3200" dirty="0"/>
              <a:t>| = |m</a:t>
            </a:r>
            <a:r>
              <a:rPr lang="en-US" sz="3200" baseline="-25000" dirty="0"/>
              <a:t>1</a:t>
            </a:r>
            <a:r>
              <a:rPr lang="en-US" sz="3200" dirty="0"/>
              <a:t>| )    and    ∀</a:t>
            </a:r>
            <a:r>
              <a:rPr lang="en-US" sz="3200" dirty="0" err="1"/>
              <a:t>c∈C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		</a:t>
            </a:r>
            <a:r>
              <a:rPr lang="en-US" sz="3200" b="1" i="1" dirty="0" err="1"/>
              <a:t>Pr</a:t>
            </a:r>
            <a:r>
              <a:rPr lang="en-US" sz="3733" b="1" i="1" dirty="0"/>
              <a:t>[</a:t>
            </a:r>
            <a:r>
              <a:rPr lang="en-US" sz="3200" b="1" i="1" dirty="0"/>
              <a:t> E(k,m</a:t>
            </a:r>
            <a:r>
              <a:rPr lang="en-US" sz="3200" b="1" i="1" baseline="-25000" dirty="0"/>
              <a:t>0</a:t>
            </a:r>
            <a:r>
              <a:rPr lang="en-US" sz="3200" b="1" i="1" dirty="0"/>
              <a:t>)=c </a:t>
            </a:r>
            <a:r>
              <a:rPr lang="en-US" sz="3733" b="1" i="1" dirty="0"/>
              <a:t>]</a:t>
            </a:r>
            <a:r>
              <a:rPr lang="en-US" sz="3200" b="1" i="1" dirty="0"/>
              <a:t>   =   </a:t>
            </a:r>
            <a:r>
              <a:rPr lang="en-US" sz="3200" b="1" i="1" dirty="0" err="1"/>
              <a:t>Pr</a:t>
            </a:r>
            <a:r>
              <a:rPr lang="en-US" sz="3733" b="1" i="1" dirty="0"/>
              <a:t>[</a:t>
            </a:r>
            <a:r>
              <a:rPr lang="en-US" sz="3200" b="1" i="1" dirty="0"/>
              <a:t> E(k,m</a:t>
            </a:r>
            <a:r>
              <a:rPr lang="en-US" sz="3200" b="1" i="1" baseline="-25000" dirty="0"/>
              <a:t>1</a:t>
            </a:r>
            <a:r>
              <a:rPr lang="en-US" sz="3200" b="1" i="1" dirty="0"/>
              <a:t>)=c </a:t>
            </a:r>
            <a:r>
              <a:rPr lang="en-US" sz="3733" b="1" i="1" dirty="0"/>
              <a:t>]</a:t>
            </a:r>
            <a:r>
              <a:rPr lang="en-US" sz="3200" b="1" i="1" dirty="0"/>
              <a:t>    </a:t>
            </a:r>
            <a:r>
              <a:rPr lang="en-US" sz="3200" dirty="0"/>
              <a:t>where  k ⟵  K 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89CE4C-9F6D-594B-983F-50B0FBD80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546600"/>
            <a:ext cx="1727200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 sz="2400"/>
              <a:t>Adv. A</a:t>
            </a:r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D605062E-10E0-2C4C-AF3D-53E7F4DF1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0400" y="5359400"/>
            <a:ext cx="2946400" cy="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48D9D3-BFBF-DB41-8F91-545044B76AB4}"/>
              </a:ext>
            </a:extLst>
          </p:cNvPr>
          <p:cNvSpPr/>
          <p:nvPr/>
        </p:nvSpPr>
        <p:spPr>
          <a:xfrm>
            <a:off x="2481126" y="4741511"/>
            <a:ext cx="186942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 </a:t>
            </a:r>
            <a:r>
              <a:rPr lang="en-US" altLang="zh-CN" sz="2400" dirty="0">
                <a:sym typeface="Symbol" pitchFamily="18" charset="2"/>
              </a:rPr>
              <a:t> </a:t>
            </a:r>
            <a:r>
              <a:rPr lang="en-US" altLang="zh-CN" sz="2400" dirty="0"/>
              <a:t>E(k, </a:t>
            </a:r>
            <a:r>
              <a:rPr lang="en-US" altLang="zh-CN" sz="2667" b="1" dirty="0"/>
              <a:t>m</a:t>
            </a:r>
            <a:r>
              <a:rPr lang="en-US" altLang="zh-CN" sz="2667" b="1" baseline="-25000" dirty="0"/>
              <a:t>b</a:t>
            </a:r>
            <a:r>
              <a:rPr lang="en-US" altLang="zh-CN" sz="2400" dirty="0"/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5063C3-B511-644B-BF25-8A43936BC8F3}"/>
              </a:ext>
            </a:extLst>
          </p:cNvPr>
          <p:cNvSpPr txBox="1"/>
          <p:nvPr/>
        </p:nvSpPr>
        <p:spPr>
          <a:xfrm>
            <a:off x="6772125" y="4143402"/>
            <a:ext cx="93647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867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FB49FFC-BA37-0345-B556-86BF4953FEC6}"/>
              </a:ext>
            </a:extLst>
          </p:cNvPr>
          <p:cNvCxnSpPr/>
          <p:nvPr/>
        </p:nvCxnSpPr>
        <p:spPr>
          <a:xfrm>
            <a:off x="0" y="40386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CEB824B0-7BF6-5F43-9E7B-4A8E99ADF238}"/>
              </a:ext>
            </a:extLst>
          </p:cNvPr>
          <p:cNvSpPr/>
          <p:nvPr/>
        </p:nvSpPr>
        <p:spPr>
          <a:xfrm rot="1223825">
            <a:off x="7431025" y="4160471"/>
            <a:ext cx="406400" cy="13208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ECFFD7-3B6F-954C-B4A4-72E62B9137CC}"/>
              </a:ext>
            </a:extLst>
          </p:cNvPr>
          <p:cNvSpPr txBox="1"/>
          <p:nvPr/>
        </p:nvSpPr>
        <p:spPr>
          <a:xfrm rot="1331898">
            <a:off x="8017761" y="4106641"/>
            <a:ext cx="6062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m0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m1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439640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3632200"/>
            <a:ext cx="11277600" cy="1625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ounded Rectangle 3"/>
          <p:cNvSpPr/>
          <p:nvPr/>
        </p:nvSpPr>
        <p:spPr>
          <a:xfrm>
            <a:off x="457200" y="1803400"/>
            <a:ext cx="11277600" cy="1625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3168"/>
              </a:spcBef>
              <a:buNone/>
            </a:pPr>
            <a:endParaRPr lang="en-US" dirty="0"/>
          </a:p>
          <a:p>
            <a:pPr marL="0" indent="0">
              <a:spcBef>
                <a:spcPts val="3168"/>
              </a:spcBef>
              <a:buNone/>
            </a:pPr>
            <a:r>
              <a:rPr lang="en-US" dirty="0"/>
              <a:t>Perfect indistinguishable</a:t>
            </a:r>
          </a:p>
          <a:p>
            <a:pPr marL="0" indent="0">
              <a:spcBef>
                <a:spcPts val="3168"/>
              </a:spcBef>
              <a:buNone/>
            </a:pPr>
            <a:r>
              <a:rPr lang="en-US" dirty="0"/>
              <a:t>	       </a:t>
            </a:r>
            <a:r>
              <a:rPr lang="en-US" dirty="0">
                <a:solidFill>
                  <a:srgbClr val="0000FF"/>
                </a:solidFill>
              </a:rPr>
              <a:t>{ E(k,m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) }     =    { E(k,m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}       where   </a:t>
            </a:r>
            <a:r>
              <a:rPr lang="en-US" dirty="0" err="1">
                <a:solidFill>
                  <a:srgbClr val="0000FF"/>
                </a:solidFill>
              </a:rPr>
              <a:t>k⟵K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spcBef>
                <a:spcPts val="3168"/>
              </a:spcBef>
              <a:buNone/>
            </a:pPr>
            <a:r>
              <a:rPr lang="en-US" altLang="zh-CN" dirty="0"/>
              <a:t>Computational indistinguishable</a:t>
            </a:r>
            <a:endParaRPr lang="en-US" dirty="0"/>
          </a:p>
          <a:p>
            <a:pPr marL="0" indent="0">
              <a:spcBef>
                <a:spcPts val="3168"/>
              </a:spcBef>
              <a:buNone/>
            </a:pPr>
            <a:r>
              <a:rPr lang="en-US" dirty="0"/>
              <a:t>	       </a:t>
            </a:r>
            <a:r>
              <a:rPr lang="en-US" dirty="0">
                <a:solidFill>
                  <a:srgbClr val="0000FF"/>
                </a:solidFill>
              </a:rPr>
              <a:t>{ E(k,m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) }   </a:t>
            </a:r>
            <a:r>
              <a:rPr lang="en-US" b="1" dirty="0">
                <a:solidFill>
                  <a:srgbClr val="0000FF"/>
                </a:solidFill>
              </a:rPr>
              <a:t>≈</a:t>
            </a:r>
            <a:r>
              <a:rPr lang="en-US" b="1" baseline="-25000" dirty="0">
                <a:solidFill>
                  <a:srgbClr val="0000FF"/>
                </a:solidFill>
              </a:rPr>
              <a:t>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  { E(k,m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}       where   </a:t>
            </a:r>
            <a:r>
              <a:rPr lang="en-US" dirty="0" err="1">
                <a:solidFill>
                  <a:srgbClr val="0000FF"/>
                </a:solidFill>
              </a:rPr>
              <a:t>k⟵K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917EEFB-421A-B544-BB4A-E6460235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53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673376" y="525458"/>
            <a:ext cx="4055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 Knowledge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23E2D9-3160-C240-994F-A394EED7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1" y="2207078"/>
            <a:ext cx="2057400" cy="2705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2A997-6981-8746-8E2B-B6EDFE33849A}"/>
              </a:ext>
            </a:extLst>
          </p:cNvPr>
          <p:cNvSpPr txBox="1"/>
          <p:nvPr/>
        </p:nvSpPr>
        <p:spPr>
          <a:xfrm>
            <a:off x="755108" y="220707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97FC74-007A-F94D-8B78-A75C5235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492" y="2207078"/>
            <a:ext cx="2057400" cy="2705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69C0-64D2-3844-A35A-1DCC3EF16E4E}"/>
              </a:ext>
            </a:extLst>
          </p:cNvPr>
          <p:cNvSpPr txBox="1"/>
          <p:nvPr/>
        </p:nvSpPr>
        <p:spPr>
          <a:xfrm>
            <a:off x="9507228" y="2287844"/>
            <a:ext cx="187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9885E0E-EF4A-A846-BB18-7CD369ADE47E}"/>
              </a:ext>
            </a:extLst>
          </p:cNvPr>
          <p:cNvCxnSpPr/>
          <p:nvPr/>
        </p:nvCxnSpPr>
        <p:spPr>
          <a:xfrm>
            <a:off x="3005178" y="2233054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5A49537-2B98-A44A-B3AB-F281B313A99C}"/>
              </a:ext>
            </a:extLst>
          </p:cNvPr>
          <p:cNvCxnSpPr/>
          <p:nvPr/>
        </p:nvCxnSpPr>
        <p:spPr>
          <a:xfrm flipH="1">
            <a:off x="3005178" y="2791853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9A54805-D297-EA4B-B9E1-CDFBA75B6E26}"/>
              </a:ext>
            </a:extLst>
          </p:cNvPr>
          <p:cNvCxnSpPr/>
          <p:nvPr/>
        </p:nvCxnSpPr>
        <p:spPr>
          <a:xfrm>
            <a:off x="3005178" y="34290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AE9A2C1-88C1-E04C-812D-08FCEE239486}"/>
              </a:ext>
            </a:extLst>
          </p:cNvPr>
          <p:cNvCxnSpPr/>
          <p:nvPr/>
        </p:nvCxnSpPr>
        <p:spPr>
          <a:xfrm flipH="1">
            <a:off x="3005178" y="3987799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A3776ED-108A-594A-9FA5-859AB01611C7}"/>
              </a:ext>
            </a:extLst>
          </p:cNvPr>
          <p:cNvSpPr txBox="1"/>
          <p:nvPr/>
        </p:nvSpPr>
        <p:spPr>
          <a:xfrm>
            <a:off x="3577522" y="5212278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{view(P(X, w), V(x))}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1A9B8C2-07C5-194C-99AF-5030F140DFE8}"/>
              </a:ext>
            </a:extLst>
          </p:cNvPr>
          <p:cNvCxnSpPr/>
          <p:nvPr/>
        </p:nvCxnSpPr>
        <p:spPr>
          <a:xfrm>
            <a:off x="5701143" y="4653479"/>
            <a:ext cx="0" cy="55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112A18C-CE70-B944-9488-42A24B111823}"/>
              </a:ext>
            </a:extLst>
          </p:cNvPr>
          <p:cNvCxnSpPr/>
          <p:nvPr/>
        </p:nvCxnSpPr>
        <p:spPr>
          <a:xfrm>
            <a:off x="6355566" y="4653479"/>
            <a:ext cx="0" cy="55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68B5B18-5C73-5C4D-8ABF-2C62F5C786D1}"/>
              </a:ext>
            </a:extLst>
          </p:cNvPr>
          <p:cNvSpPr txBox="1"/>
          <p:nvPr/>
        </p:nvSpPr>
        <p:spPr>
          <a:xfrm>
            <a:off x="5117847" y="42152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endParaRPr lang="zh-CN" altLang="en-US" sz="2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634F41-3A79-A746-9842-AF679AC0E3E7}"/>
              </a:ext>
            </a:extLst>
          </p:cNvPr>
          <p:cNvSpPr txBox="1"/>
          <p:nvPr/>
        </p:nvSpPr>
        <p:spPr>
          <a:xfrm>
            <a:off x="6056196" y="4225484"/>
            <a:ext cx="1085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endParaRPr lang="zh-CN" altLang="en-US" sz="2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69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6B0BDC-1BD9-2340-933E-1A23D85E8003}"/>
                  </a:ext>
                </a:extLst>
              </p:cNvPr>
              <p:cNvSpPr/>
              <p:nvPr/>
            </p:nvSpPr>
            <p:spPr>
              <a:xfrm>
                <a:off x="512593" y="3243741"/>
                <a:ext cx="2205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8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6B0BDC-1BD9-2340-933E-1A23D85E8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3" y="3243741"/>
                <a:ext cx="2205220" cy="523220"/>
              </a:xfrm>
              <a:prstGeom prst="rect">
                <a:avLst/>
              </a:prstGeom>
              <a:blipFill>
                <a:blip r:embed="rId5"/>
                <a:stretch>
                  <a:fillRect t="-9302" r="-5143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93C79B-6CB5-5A49-A07F-5FBD7A8DA1AC}"/>
                  </a:ext>
                </a:extLst>
              </p:cNvPr>
              <p:cNvSpPr/>
              <p:nvPr/>
            </p:nvSpPr>
            <p:spPr>
              <a:xfrm>
                <a:off x="3048000" y="4856493"/>
                <a:ext cx="6096000" cy="8476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4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zh-CN" altLang="en-US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r>
                        <a:rPr lang="zh-CN" altLang="en-US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zh-CN" altLang="en-US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zh-CN" altLang="en-US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4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zh-CN" altLang="en-US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zh-CN" altLang="en-US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24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4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93C79B-6CB5-5A49-A07F-5FBD7A8DA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856493"/>
                <a:ext cx="6096000" cy="847668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B3F0D04-5578-DB4C-851A-CD93BB4BD493}"/>
              </a:ext>
            </a:extLst>
          </p:cNvPr>
          <p:cNvCxnSpPr/>
          <p:nvPr/>
        </p:nvCxnSpPr>
        <p:spPr>
          <a:xfrm flipH="1">
            <a:off x="9347200" y="3080704"/>
            <a:ext cx="1490133" cy="1999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119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924388" y="507225"/>
            <a:ext cx="3811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Zero Knowledge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23E2D9-3160-C240-994F-A394EED7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006" y="2599107"/>
            <a:ext cx="2057400" cy="2705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2A997-6981-8746-8E2B-B6EDFE33849A}"/>
              </a:ext>
            </a:extLst>
          </p:cNvPr>
          <p:cNvSpPr txBox="1"/>
          <p:nvPr/>
        </p:nvSpPr>
        <p:spPr>
          <a:xfrm>
            <a:off x="8548006" y="2599107"/>
            <a:ext cx="2193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Simulator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416007-C627-4F4A-808D-E79B74FE83A3}"/>
              </a:ext>
            </a:extLst>
          </p:cNvPr>
          <p:cNvSpPr/>
          <p:nvPr/>
        </p:nvSpPr>
        <p:spPr>
          <a:xfrm>
            <a:off x="6563909" y="3512729"/>
            <a:ext cx="3764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{S(x)}</a:t>
            </a:r>
            <a:endParaRPr lang="zh-CN" altLang="en-US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455C36-DFE2-E74A-9650-FD858B686BD8}"/>
              </a:ext>
            </a:extLst>
          </p:cNvPr>
          <p:cNvSpPr txBox="1"/>
          <p:nvPr/>
        </p:nvSpPr>
        <p:spPr>
          <a:xfrm>
            <a:off x="944300" y="3466564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{view(P(x, w), V(x))}</a:t>
            </a:r>
            <a:endParaRPr lang="zh-CN" altLang="en-US" sz="36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635055-A1E4-C646-BF95-D3D622A60A7B}"/>
                  </a:ext>
                </a:extLst>
              </p:cNvPr>
              <p:cNvSpPr txBox="1"/>
              <p:nvPr/>
            </p:nvSpPr>
            <p:spPr>
              <a:xfrm>
                <a:off x="6154524" y="3512729"/>
                <a:ext cx="5450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</m:oMath>
                </a14:m>
                <a:r>
                  <a:rPr lang="en-US" altLang="zh-CN" sz="3600" b="1" baseline="-25000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36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635055-A1E4-C646-BF95-D3D622A6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524" y="3512729"/>
                <a:ext cx="545021" cy="553998"/>
              </a:xfrm>
              <a:prstGeom prst="rect">
                <a:avLst/>
              </a:prstGeom>
              <a:blipFill>
                <a:blip r:embed="rId5"/>
                <a:stretch>
                  <a:fillRect l="-20455" r="-29545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C080905-2D93-4D4C-B219-1EDF08697B07}"/>
              </a:ext>
            </a:extLst>
          </p:cNvPr>
          <p:cNvCxnSpPr/>
          <p:nvPr/>
        </p:nvCxnSpPr>
        <p:spPr>
          <a:xfrm>
            <a:off x="3067963" y="2837273"/>
            <a:ext cx="0" cy="55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E9DA818-CAB5-6A44-89C4-74E033E2242E}"/>
              </a:ext>
            </a:extLst>
          </p:cNvPr>
          <p:cNvCxnSpPr/>
          <p:nvPr/>
        </p:nvCxnSpPr>
        <p:spPr>
          <a:xfrm>
            <a:off x="3722386" y="2837273"/>
            <a:ext cx="0" cy="55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000EB03-7CA8-414A-BC5F-490AA862805C}"/>
              </a:ext>
            </a:extLst>
          </p:cNvPr>
          <p:cNvSpPr txBox="1"/>
          <p:nvPr/>
        </p:nvSpPr>
        <p:spPr>
          <a:xfrm>
            <a:off x="2484667" y="2399052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endParaRPr lang="zh-CN" altLang="en-US" sz="2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C6BF28-C80F-484E-B440-F8E55326FBB0}"/>
              </a:ext>
            </a:extLst>
          </p:cNvPr>
          <p:cNvSpPr txBox="1"/>
          <p:nvPr/>
        </p:nvSpPr>
        <p:spPr>
          <a:xfrm>
            <a:off x="3423016" y="2409278"/>
            <a:ext cx="1085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endParaRPr lang="zh-CN" altLang="en-US" sz="2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65EE4F8-FB78-0C40-9659-2D2D72019A5E}"/>
              </a:ext>
            </a:extLst>
          </p:cNvPr>
          <p:cNvCxnSpPr/>
          <p:nvPr/>
        </p:nvCxnSpPr>
        <p:spPr>
          <a:xfrm>
            <a:off x="7683564" y="2944400"/>
            <a:ext cx="0" cy="55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02B85F-97A0-294D-97A8-D8DA048D512E}"/>
              </a:ext>
            </a:extLst>
          </p:cNvPr>
          <p:cNvSpPr txBox="1"/>
          <p:nvPr/>
        </p:nvSpPr>
        <p:spPr>
          <a:xfrm>
            <a:off x="7100268" y="2506179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endParaRPr lang="zh-CN" altLang="en-US" sz="2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238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4190061" y="158448"/>
            <a:ext cx="3811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Zero Knowledge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0D2752-07BC-0146-B239-BE4D4D52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791" y="1022071"/>
            <a:ext cx="7130418" cy="52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6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4190061" y="158448"/>
            <a:ext cx="3811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Zero Knowledge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E9911-26DA-314F-B5E2-0EB418B4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61" y="853611"/>
            <a:ext cx="8526182" cy="51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5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1867212" y="2890391"/>
            <a:ext cx="87859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Efficient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Arguments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27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2AB608-8944-984D-8FAA-FB92450A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469"/>
            <a:ext cx="12192000" cy="66322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1C8E82-ABA4-ED4D-A1DE-DCD8FD52E11B}"/>
              </a:ext>
            </a:extLst>
          </p:cNvPr>
          <p:cNvSpPr txBox="1"/>
          <p:nvPr/>
        </p:nvSpPr>
        <p:spPr>
          <a:xfrm>
            <a:off x="2083843" y="1386041"/>
            <a:ext cx="8024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5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</a:t>
            </a:r>
            <a:endParaRPr lang="zh-CN" altLang="en-US" sz="5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063B4-84F7-B040-A67F-D8C0FC6E8FBE}"/>
              </a:ext>
            </a:extLst>
          </p:cNvPr>
          <p:cNvSpPr txBox="1"/>
          <p:nvPr/>
        </p:nvSpPr>
        <p:spPr>
          <a:xfrm>
            <a:off x="8653715" y="3429000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汇报人：陆涛</a:t>
            </a:r>
          </a:p>
        </p:txBody>
      </p:sp>
    </p:spTree>
    <p:extLst>
      <p:ext uri="{BB962C8B-B14F-4D97-AF65-F5344CB8AC3E}">
        <p14:creationId xmlns:p14="http://schemas.microsoft.com/office/powerpoint/2010/main" val="62993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/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  <a:blipFill>
                <a:blip r:embed="rId5"/>
                <a:stretch>
                  <a:fillRect r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48000" y="23876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81276A-FD0A-3043-B677-24933E6E18D8}"/>
              </a:ext>
            </a:extLst>
          </p:cNvPr>
          <p:cNvSpPr/>
          <p:nvPr/>
        </p:nvSpPr>
        <p:spPr>
          <a:xfrm>
            <a:off x="3665883" y="1581866"/>
            <a:ext cx="4438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he/she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</a:p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for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536F33-2C0E-6A41-B09D-39725640EABE}"/>
              </a:ext>
            </a:extLst>
          </p:cNvPr>
          <p:cNvSpPr/>
          <p:nvPr/>
        </p:nvSpPr>
        <p:spPr>
          <a:xfrm>
            <a:off x="4714182" y="5017469"/>
            <a:ext cx="207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you.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124200" y="4876799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37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8F90E9-4AEB-AD46-A537-0D12F7CA3E52}"/>
              </a:ext>
            </a:extLst>
          </p:cNvPr>
          <p:cNvSpPr/>
          <p:nvPr/>
        </p:nvSpPr>
        <p:spPr>
          <a:xfrm>
            <a:off x="3691438" y="1948219"/>
            <a:ext cx="43011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 problem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(NPC)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3D87E-D19A-B34B-8850-850AEADC6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88" y="2779216"/>
            <a:ext cx="3217279" cy="30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4ED130-F665-F04C-85F9-CEBB902A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66" y="2719662"/>
            <a:ext cx="2588055" cy="2356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F48BE0-B9CC-D143-ABE4-E257B83D27E3}"/>
              </a:ext>
            </a:extLst>
          </p:cNvPr>
          <p:cNvSpPr/>
          <p:nvPr/>
        </p:nvSpPr>
        <p:spPr>
          <a:xfrm>
            <a:off x="3230407" y="1765555"/>
            <a:ext cx="5289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 problem</a:t>
            </a:r>
          </a:p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(NPC)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DC676E-9630-4844-A659-67759FC41136}"/>
              </a:ext>
            </a:extLst>
          </p:cNvPr>
          <p:cNvSpPr/>
          <p:nvPr/>
        </p:nvSpPr>
        <p:spPr>
          <a:xfrm>
            <a:off x="5875393" y="54838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[GMW’86]: </a:t>
            </a:r>
            <a:r>
              <a:rPr lang="zh-CN" altLang="en-US" b="1" dirty="0"/>
              <a:t>Proofs that yield nothing but their validity or all languages in NP have zero-knowledge proof systems</a:t>
            </a:r>
          </a:p>
        </p:txBody>
      </p:sp>
    </p:spTree>
    <p:extLst>
      <p:ext uri="{BB962C8B-B14F-4D97-AF65-F5344CB8AC3E}">
        <p14:creationId xmlns:p14="http://schemas.microsoft.com/office/powerpoint/2010/main" val="386085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AD17DA-02D6-4748-8A03-AB18EFE3E865}"/>
              </a:ext>
            </a:extLst>
          </p:cNvPr>
          <p:cNvSpPr/>
          <p:nvPr/>
        </p:nvSpPr>
        <p:spPr>
          <a:xfrm>
            <a:off x="4044897" y="1637298"/>
            <a:ext cx="335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language Program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693F6F-F1FF-6441-8CEF-65ED31D2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40" y="2302162"/>
            <a:ext cx="4399921" cy="35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342846" y="247637"/>
            <a:ext cx="4761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8133A5-0381-734A-9EC0-9603CE875C20}"/>
                  </a:ext>
                </a:extLst>
              </p:cNvPr>
              <p:cNvSpPr/>
              <p:nvPr/>
            </p:nvSpPr>
            <p:spPr>
              <a:xfrm>
                <a:off x="0" y="3045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8133A5-0381-734A-9EC0-9603CE875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5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65C6635D-B385-3A4A-B419-B51D77821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699" y="2354400"/>
            <a:ext cx="2588055" cy="2356209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A898F2F-7528-E648-9525-D9635AE32D16}"/>
              </a:ext>
            </a:extLst>
          </p:cNvPr>
          <p:cNvCxnSpPr/>
          <p:nvPr/>
        </p:nvCxnSpPr>
        <p:spPr>
          <a:xfrm>
            <a:off x="6417733" y="3532504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458AAD3-25AE-3346-8151-A9BD5EEE42AC}"/>
              </a:ext>
            </a:extLst>
          </p:cNvPr>
          <p:cNvSpPr/>
          <p:nvPr/>
        </p:nvSpPr>
        <p:spPr>
          <a:xfrm>
            <a:off x="6612405" y="2967335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6FAFB7-69AD-CE43-99CC-E0F78DED8C21}"/>
              </a:ext>
            </a:extLst>
          </p:cNvPr>
          <p:cNvSpPr/>
          <p:nvPr/>
        </p:nvSpPr>
        <p:spPr>
          <a:xfrm>
            <a:off x="2023471" y="2013181"/>
            <a:ext cx="211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 set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E94FE9-6D6C-7541-B90C-424605D492FA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97011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1275</Words>
  <Application>Microsoft Macintosh PowerPoint</Application>
  <PresentationFormat>宽屏</PresentationFormat>
  <Paragraphs>317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等线 Light</vt:lpstr>
      <vt:lpstr>微软雅黑</vt:lpstr>
      <vt:lpstr>Arial</vt:lpstr>
      <vt:lpstr>Cambria Math</vt:lpstr>
      <vt:lpstr>Helvetica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Few Historic Examples</vt:lpstr>
      <vt:lpstr>How to break a substitution cipher?</vt:lpstr>
      <vt:lpstr>An Example</vt:lpstr>
      <vt:lpstr>What is a secure cipher?</vt:lpstr>
      <vt:lpstr>Information Theoretic Security               (Shannon 1949)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Microsoft Office User</cp:lastModifiedBy>
  <cp:revision>111</cp:revision>
  <dcterms:created xsi:type="dcterms:W3CDTF">2020-06-20T14:14:21Z</dcterms:created>
  <dcterms:modified xsi:type="dcterms:W3CDTF">2021-05-20T13:39:17Z</dcterms:modified>
</cp:coreProperties>
</file>